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1" r:id="rId2"/>
    <p:sldId id="282" r:id="rId3"/>
    <p:sldId id="256" r:id="rId4"/>
    <p:sldId id="257" r:id="rId5"/>
    <p:sldId id="258" r:id="rId6"/>
    <p:sldId id="267" r:id="rId7"/>
    <p:sldId id="266" r:id="rId8"/>
    <p:sldId id="276" r:id="rId9"/>
    <p:sldId id="277" r:id="rId10"/>
    <p:sldId id="268" r:id="rId11"/>
    <p:sldId id="259" r:id="rId12"/>
    <p:sldId id="265" r:id="rId13"/>
    <p:sldId id="264" r:id="rId14"/>
    <p:sldId id="269" r:id="rId15"/>
    <p:sldId id="283" r:id="rId16"/>
    <p:sldId id="260" r:id="rId17"/>
    <p:sldId id="263" r:id="rId18"/>
    <p:sldId id="262" r:id="rId19"/>
    <p:sldId id="280" r:id="rId20"/>
    <p:sldId id="273" r:id="rId21"/>
    <p:sldId id="275" r:id="rId22"/>
    <p:sldId id="274" r:id="rId23"/>
    <p:sldId id="278" r:id="rId24"/>
    <p:sldId id="261" r:id="rId25"/>
    <p:sldId id="284" r:id="rId26"/>
    <p:sldId id="285" r:id="rId27"/>
    <p:sldId id="271" r:id="rId28"/>
    <p:sldId id="272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8CEBA7F-53D0-41D1-9DA8-F7FB57AE91D0}" v="12" dt="2020-10-06T08:24:02.518"/>
  </p1510:revLst>
</p1510:revInfo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86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a Abdurashimova" userId="c833173fee1754e4" providerId="LiveId" clId="{38CEBA7F-53D0-41D1-9DA8-F7FB57AE91D0}"/>
    <pc:docChg chg="undo custSel mod addSld modSld sldOrd">
      <pc:chgData name="Anna Abdurashimova" userId="c833173fee1754e4" providerId="LiveId" clId="{38CEBA7F-53D0-41D1-9DA8-F7FB57AE91D0}" dt="2020-10-06T08:24:43.767" v="238" actId="20577"/>
      <pc:docMkLst>
        <pc:docMk/>
      </pc:docMkLst>
      <pc:sldChg chg="modSp mod">
        <pc:chgData name="Anna Abdurashimova" userId="c833173fee1754e4" providerId="LiveId" clId="{38CEBA7F-53D0-41D1-9DA8-F7FB57AE91D0}" dt="2020-10-06T08:24:43.767" v="238" actId="20577"/>
        <pc:sldMkLst>
          <pc:docMk/>
          <pc:sldMk cId="2725416706" sldId="260"/>
        </pc:sldMkLst>
        <pc:spChg chg="mod">
          <ac:chgData name="Anna Abdurashimova" userId="c833173fee1754e4" providerId="LiveId" clId="{38CEBA7F-53D0-41D1-9DA8-F7FB57AE91D0}" dt="2020-10-06T08:24:43.767" v="238" actId="20577"/>
          <ac:spMkLst>
            <pc:docMk/>
            <pc:sldMk cId="2725416706" sldId="260"/>
            <ac:spMk id="11" creationId="{51034B08-0979-46AE-B639-E7B5CD699E51}"/>
          </ac:spMkLst>
        </pc:spChg>
      </pc:sldChg>
      <pc:sldChg chg="addSp delSp modSp mod">
        <pc:chgData name="Anna Abdurashimova" userId="c833173fee1754e4" providerId="LiveId" clId="{38CEBA7F-53D0-41D1-9DA8-F7FB57AE91D0}" dt="2020-10-06T08:02:34.420" v="127" actId="20577"/>
        <pc:sldMkLst>
          <pc:docMk/>
          <pc:sldMk cId="872996058" sldId="261"/>
        </pc:sldMkLst>
        <pc:spChg chg="add mod">
          <ac:chgData name="Anna Abdurashimova" userId="c833173fee1754e4" providerId="LiveId" clId="{38CEBA7F-53D0-41D1-9DA8-F7FB57AE91D0}" dt="2020-10-06T08:02:34.420" v="127" actId="20577"/>
          <ac:spMkLst>
            <pc:docMk/>
            <pc:sldMk cId="872996058" sldId="261"/>
            <ac:spMk id="10" creationId="{E8F42FD1-5786-4E10-8DE8-673F01077B42}"/>
          </ac:spMkLst>
        </pc:spChg>
        <pc:spChg chg="del">
          <ac:chgData name="Anna Abdurashimova" userId="c833173fee1754e4" providerId="LiveId" clId="{38CEBA7F-53D0-41D1-9DA8-F7FB57AE91D0}" dt="2020-10-06T08:01:09.429" v="106" actId="21"/>
          <ac:spMkLst>
            <pc:docMk/>
            <pc:sldMk cId="872996058" sldId="261"/>
            <ac:spMk id="11" creationId="{D0AE1271-E612-424B-BA27-6EB460993185}"/>
          </ac:spMkLst>
        </pc:spChg>
        <pc:picChg chg="add del mod">
          <ac:chgData name="Anna Abdurashimova" userId="c833173fee1754e4" providerId="LiveId" clId="{38CEBA7F-53D0-41D1-9DA8-F7FB57AE91D0}" dt="2020-10-06T08:01:13.494" v="107" actId="1076"/>
          <ac:picMkLst>
            <pc:docMk/>
            <pc:sldMk cId="872996058" sldId="261"/>
            <ac:picMk id="7" creationId="{32E01ECF-E5A1-4E78-912F-AE84CAF44697}"/>
          </ac:picMkLst>
        </pc:picChg>
      </pc:sldChg>
      <pc:sldChg chg="addSp delSp modSp mod setBg">
        <pc:chgData name="Anna Abdurashimova" userId="c833173fee1754e4" providerId="LiveId" clId="{38CEBA7F-53D0-41D1-9DA8-F7FB57AE91D0}" dt="2020-10-06T07:34:33.123" v="89" actId="27636"/>
        <pc:sldMkLst>
          <pc:docMk/>
          <pc:sldMk cId="666751419" sldId="266"/>
        </pc:sldMkLst>
        <pc:spChg chg="mod">
          <ac:chgData name="Anna Abdurashimova" userId="c833173fee1754e4" providerId="LiveId" clId="{38CEBA7F-53D0-41D1-9DA8-F7FB57AE91D0}" dt="2020-10-06T07:32:24.307" v="47" actId="26606"/>
          <ac:spMkLst>
            <pc:docMk/>
            <pc:sldMk cId="666751419" sldId="266"/>
            <ac:spMk id="2" creationId="{390E6DCA-4C4B-4B3E-BF3A-4F06C5047DCB}"/>
          </ac:spMkLst>
        </pc:spChg>
        <pc:spChg chg="mod">
          <ac:chgData name="Anna Abdurashimova" userId="c833173fee1754e4" providerId="LiveId" clId="{38CEBA7F-53D0-41D1-9DA8-F7FB57AE91D0}" dt="2020-10-06T07:34:33.123" v="89" actId="27636"/>
          <ac:spMkLst>
            <pc:docMk/>
            <pc:sldMk cId="666751419" sldId="266"/>
            <ac:spMk id="3" creationId="{80099482-FE2E-4D53-9C58-CB7BB9F37830}"/>
          </ac:spMkLst>
        </pc:spChg>
        <pc:spChg chg="del mod">
          <ac:chgData name="Anna Abdurashimova" userId="c833173fee1754e4" providerId="LiveId" clId="{38CEBA7F-53D0-41D1-9DA8-F7FB57AE91D0}" dt="2020-10-06T07:32:24.307" v="47" actId="26606"/>
          <ac:spMkLst>
            <pc:docMk/>
            <pc:sldMk cId="666751419" sldId="266"/>
            <ac:spMk id="5" creationId="{DF83DD6A-BBD7-41C4-99B2-2D8952C0B14C}"/>
          </ac:spMkLst>
        </pc:spChg>
        <pc:spChg chg="del mod">
          <ac:chgData name="Anna Abdurashimova" userId="c833173fee1754e4" providerId="LiveId" clId="{38CEBA7F-53D0-41D1-9DA8-F7FB57AE91D0}" dt="2020-10-06T07:32:24.307" v="47" actId="26606"/>
          <ac:spMkLst>
            <pc:docMk/>
            <pc:sldMk cId="666751419" sldId="266"/>
            <ac:spMk id="7" creationId="{AAB0DF38-D6D0-465F-8D58-21B9B9203E22}"/>
          </ac:spMkLst>
        </pc:spChg>
        <pc:spChg chg="add">
          <ac:chgData name="Anna Abdurashimova" userId="c833173fee1754e4" providerId="LiveId" clId="{38CEBA7F-53D0-41D1-9DA8-F7FB57AE91D0}" dt="2020-10-06T07:32:24.307" v="47" actId="26606"/>
          <ac:spMkLst>
            <pc:docMk/>
            <pc:sldMk cId="666751419" sldId="266"/>
            <ac:spMk id="12" creationId="{5DB23C2B-2054-4D8B-9E98-9190F8E05EAD}"/>
          </ac:spMkLst>
        </pc:spChg>
        <pc:spChg chg="add">
          <ac:chgData name="Anna Abdurashimova" userId="c833173fee1754e4" providerId="LiveId" clId="{38CEBA7F-53D0-41D1-9DA8-F7FB57AE91D0}" dt="2020-10-06T07:32:24.307" v="47" actId="26606"/>
          <ac:spMkLst>
            <pc:docMk/>
            <pc:sldMk cId="666751419" sldId="266"/>
            <ac:spMk id="14" creationId="{8797B5BC-9873-45F9-97D6-298FB5AF08FF}"/>
          </ac:spMkLst>
        </pc:spChg>
        <pc:spChg chg="add">
          <ac:chgData name="Anna Abdurashimova" userId="c833173fee1754e4" providerId="LiveId" clId="{38CEBA7F-53D0-41D1-9DA8-F7FB57AE91D0}" dt="2020-10-06T07:32:24.307" v="47" actId="26606"/>
          <ac:spMkLst>
            <pc:docMk/>
            <pc:sldMk cId="666751419" sldId="266"/>
            <ac:spMk id="16" creationId="{665C2FCD-09A4-4B4B-AA73-F330DFE91799}"/>
          </ac:spMkLst>
        </pc:spChg>
      </pc:sldChg>
      <pc:sldChg chg="addSp delSp modSp new mod setBg">
        <pc:chgData name="Anna Abdurashimova" userId="c833173fee1754e4" providerId="LiveId" clId="{38CEBA7F-53D0-41D1-9DA8-F7FB57AE91D0}" dt="2020-10-06T07:35:52.486" v="96" actId="14100"/>
        <pc:sldMkLst>
          <pc:docMk/>
          <pc:sldMk cId="1696848221" sldId="267"/>
        </pc:sldMkLst>
        <pc:spChg chg="del">
          <ac:chgData name="Anna Abdurashimova" userId="c833173fee1754e4" providerId="LiveId" clId="{38CEBA7F-53D0-41D1-9DA8-F7FB57AE91D0}" dt="2020-10-06T07:35:27.861" v="92" actId="26606"/>
          <ac:spMkLst>
            <pc:docMk/>
            <pc:sldMk cId="1696848221" sldId="267"/>
            <ac:spMk id="2" creationId="{1C707612-BFEC-46C1-94E6-ABDF1B3A774F}"/>
          </ac:spMkLst>
        </pc:spChg>
        <pc:spChg chg="del">
          <ac:chgData name="Anna Abdurashimova" userId="c833173fee1754e4" providerId="LiveId" clId="{38CEBA7F-53D0-41D1-9DA8-F7FB57AE91D0}" dt="2020-10-06T07:35:22.599" v="91"/>
          <ac:spMkLst>
            <pc:docMk/>
            <pc:sldMk cId="1696848221" sldId="267"/>
            <ac:spMk id="3" creationId="{BE2D3CB2-885B-44FA-A295-B086E8F0670C}"/>
          </ac:spMkLst>
        </pc:spChg>
        <pc:spChg chg="add">
          <ac:chgData name="Anna Abdurashimova" userId="c833173fee1754e4" providerId="LiveId" clId="{38CEBA7F-53D0-41D1-9DA8-F7FB57AE91D0}" dt="2020-10-06T07:35:27.861" v="92" actId="26606"/>
          <ac:spMkLst>
            <pc:docMk/>
            <pc:sldMk cId="1696848221" sldId="267"/>
            <ac:spMk id="10" creationId="{2ABBB681-F4D2-40F2-ACC3-DE0B4B4880EF}"/>
          </ac:spMkLst>
        </pc:spChg>
        <pc:spChg chg="add">
          <ac:chgData name="Anna Abdurashimova" userId="c833173fee1754e4" providerId="LiveId" clId="{38CEBA7F-53D0-41D1-9DA8-F7FB57AE91D0}" dt="2020-10-06T07:35:27.861" v="92" actId="26606"/>
          <ac:spMkLst>
            <pc:docMk/>
            <pc:sldMk cId="1696848221" sldId="267"/>
            <ac:spMk id="12" creationId="{09388ED0-1FEF-4E11-B488-BD661D1AC1A6}"/>
          </ac:spMkLst>
        </pc:spChg>
        <pc:picChg chg="add mod">
          <ac:chgData name="Anna Abdurashimova" userId="c833173fee1754e4" providerId="LiveId" clId="{38CEBA7F-53D0-41D1-9DA8-F7FB57AE91D0}" dt="2020-10-06T07:35:52.486" v="96" actId="14100"/>
          <ac:picMkLst>
            <pc:docMk/>
            <pc:sldMk cId="1696848221" sldId="267"/>
            <ac:picMk id="5" creationId="{7F15F027-1DDE-4575-A3C9-617D43025DAB}"/>
          </ac:picMkLst>
        </pc:picChg>
      </pc:sldChg>
      <pc:sldChg chg="addSp delSp modSp new mod ord setBg setClrOvrMap">
        <pc:chgData name="Anna Abdurashimova" userId="c833173fee1754e4" providerId="LiveId" clId="{38CEBA7F-53D0-41D1-9DA8-F7FB57AE91D0}" dt="2020-10-06T08:16:15.286" v="193" actId="1076"/>
        <pc:sldMkLst>
          <pc:docMk/>
          <pc:sldMk cId="1215322058" sldId="268"/>
        </pc:sldMkLst>
        <pc:spChg chg="del">
          <ac:chgData name="Anna Abdurashimova" userId="c833173fee1754e4" providerId="LiveId" clId="{38CEBA7F-53D0-41D1-9DA8-F7FB57AE91D0}" dt="2020-10-06T08:14:56.181" v="180" actId="22"/>
          <ac:spMkLst>
            <pc:docMk/>
            <pc:sldMk cId="1215322058" sldId="268"/>
            <ac:spMk id="2" creationId="{3E4DF5B6-150C-445F-9BC1-2F72C708CDE8}"/>
          </ac:spMkLst>
        </pc:spChg>
        <pc:spChg chg="del">
          <ac:chgData name="Anna Abdurashimova" userId="c833173fee1754e4" providerId="LiveId" clId="{38CEBA7F-53D0-41D1-9DA8-F7FB57AE91D0}" dt="2020-10-06T08:14:49.266" v="178" actId="21"/>
          <ac:spMkLst>
            <pc:docMk/>
            <pc:sldMk cId="1215322058" sldId="268"/>
            <ac:spMk id="3" creationId="{9EAF22B2-2900-45C2-AD16-4833E1B16FBE}"/>
          </ac:spMkLst>
        </pc:spChg>
        <pc:spChg chg="add del mod">
          <ac:chgData name="Anna Abdurashimova" userId="c833173fee1754e4" providerId="LiveId" clId="{38CEBA7F-53D0-41D1-9DA8-F7FB57AE91D0}" dt="2020-10-06T08:14:53.041" v="179" actId="21"/>
          <ac:spMkLst>
            <pc:docMk/>
            <pc:sldMk cId="1215322058" sldId="268"/>
            <ac:spMk id="5" creationId="{7115A4A6-4339-419A-86BD-2D07BA78C2B3}"/>
          </ac:spMkLst>
        </pc:spChg>
        <pc:spChg chg="add mod ord">
          <ac:chgData name="Anna Abdurashimova" userId="c833173fee1754e4" providerId="LiveId" clId="{38CEBA7F-53D0-41D1-9DA8-F7FB57AE91D0}" dt="2020-10-06T08:16:15.286" v="193" actId="1076"/>
          <ac:spMkLst>
            <pc:docMk/>
            <pc:sldMk cId="1215322058" sldId="268"/>
            <ac:spMk id="7" creationId="{37E2781C-F6FB-4F0F-98D4-08BFE4E6E741}"/>
          </ac:spMkLst>
        </pc:spChg>
        <pc:spChg chg="add del">
          <ac:chgData name="Anna Abdurashimova" userId="c833173fee1754e4" providerId="LiveId" clId="{38CEBA7F-53D0-41D1-9DA8-F7FB57AE91D0}" dt="2020-10-06T08:15:52.554" v="185" actId="26606"/>
          <ac:spMkLst>
            <pc:docMk/>
            <pc:sldMk cId="1215322058" sldId="268"/>
            <ac:spMk id="14" creationId="{17115F77-2FAE-4CA7-9A7F-10D5F2C8F831}"/>
          </ac:spMkLst>
        </pc:spChg>
        <pc:spChg chg="add del">
          <ac:chgData name="Anna Abdurashimova" userId="c833173fee1754e4" providerId="LiveId" clId="{38CEBA7F-53D0-41D1-9DA8-F7FB57AE91D0}" dt="2020-10-06T08:15:52.554" v="185" actId="26606"/>
          <ac:spMkLst>
            <pc:docMk/>
            <pc:sldMk cId="1215322058" sldId="268"/>
            <ac:spMk id="16" creationId="{5CD4C046-A04C-46CC-AFA3-6B0621F628C8}"/>
          </ac:spMkLst>
        </pc:spChg>
        <pc:spChg chg="add del">
          <ac:chgData name="Anna Abdurashimova" userId="c833173fee1754e4" providerId="LiveId" clId="{38CEBA7F-53D0-41D1-9DA8-F7FB57AE91D0}" dt="2020-10-06T08:15:52.554" v="185" actId="26606"/>
          <ac:spMkLst>
            <pc:docMk/>
            <pc:sldMk cId="1215322058" sldId="268"/>
            <ac:spMk id="18" creationId="{BC512124-0D13-4ED9-80B7-52AE15B6B41F}"/>
          </ac:spMkLst>
        </pc:spChg>
        <pc:spChg chg="add del">
          <ac:chgData name="Anna Abdurashimova" userId="c833173fee1754e4" providerId="LiveId" clId="{38CEBA7F-53D0-41D1-9DA8-F7FB57AE91D0}" dt="2020-10-06T08:15:52.554" v="185" actId="26606"/>
          <ac:spMkLst>
            <pc:docMk/>
            <pc:sldMk cId="1215322058" sldId="268"/>
            <ac:spMk id="20" creationId="{D4ABACDC-BD54-40F3-9047-8298C77C2DD6}"/>
          </ac:spMkLst>
        </pc:spChg>
        <pc:spChg chg="add del">
          <ac:chgData name="Anna Abdurashimova" userId="c833173fee1754e4" providerId="LiveId" clId="{38CEBA7F-53D0-41D1-9DA8-F7FB57AE91D0}" dt="2020-10-06T08:15:52.554" v="185" actId="26606"/>
          <ac:spMkLst>
            <pc:docMk/>
            <pc:sldMk cId="1215322058" sldId="268"/>
            <ac:spMk id="22" creationId="{B76CB7CA-05C2-4EE8-A97F-B5F3A4F89DA4}"/>
          </ac:spMkLst>
        </pc:spChg>
        <pc:spChg chg="add">
          <ac:chgData name="Anna Abdurashimova" userId="c833173fee1754e4" providerId="LiveId" clId="{38CEBA7F-53D0-41D1-9DA8-F7FB57AE91D0}" dt="2020-10-06T08:15:52.596" v="186" actId="26606"/>
          <ac:spMkLst>
            <pc:docMk/>
            <pc:sldMk cId="1215322058" sldId="268"/>
            <ac:spMk id="24" creationId="{17115F77-2FAE-4CA7-9A7F-10D5F2C8F831}"/>
          </ac:spMkLst>
        </pc:spChg>
        <pc:spChg chg="add">
          <ac:chgData name="Anna Abdurashimova" userId="c833173fee1754e4" providerId="LiveId" clId="{38CEBA7F-53D0-41D1-9DA8-F7FB57AE91D0}" dt="2020-10-06T08:15:52.596" v="186" actId="26606"/>
          <ac:spMkLst>
            <pc:docMk/>
            <pc:sldMk cId="1215322058" sldId="268"/>
            <ac:spMk id="25" creationId="{5CD4C046-A04C-46CC-AFA3-6B0621F628C8}"/>
          </ac:spMkLst>
        </pc:spChg>
        <pc:spChg chg="add">
          <ac:chgData name="Anna Abdurashimova" userId="c833173fee1754e4" providerId="LiveId" clId="{38CEBA7F-53D0-41D1-9DA8-F7FB57AE91D0}" dt="2020-10-06T08:15:52.596" v="186" actId="26606"/>
          <ac:spMkLst>
            <pc:docMk/>
            <pc:sldMk cId="1215322058" sldId="268"/>
            <ac:spMk id="26" creationId="{710875C1-007B-4C82-ABEB-347319FB5EFF}"/>
          </ac:spMkLst>
        </pc:spChg>
        <pc:spChg chg="add">
          <ac:chgData name="Anna Abdurashimova" userId="c833173fee1754e4" providerId="LiveId" clId="{38CEBA7F-53D0-41D1-9DA8-F7FB57AE91D0}" dt="2020-10-06T08:15:52.596" v="186" actId="26606"/>
          <ac:spMkLst>
            <pc:docMk/>
            <pc:sldMk cId="1215322058" sldId="268"/>
            <ac:spMk id="27" creationId="{F2F14D3C-F5C1-46E0-84D4-C16EC720F4F3}"/>
          </ac:spMkLst>
        </pc:spChg>
        <pc:spChg chg="add">
          <ac:chgData name="Anna Abdurashimova" userId="c833173fee1754e4" providerId="LiveId" clId="{38CEBA7F-53D0-41D1-9DA8-F7FB57AE91D0}" dt="2020-10-06T08:15:52.596" v="186" actId="26606"/>
          <ac:spMkLst>
            <pc:docMk/>
            <pc:sldMk cId="1215322058" sldId="268"/>
            <ac:spMk id="28" creationId="{B9128101-8127-4BEB-A4BB-3B530DD4F2B1}"/>
          </ac:spMkLst>
        </pc:spChg>
        <pc:picChg chg="add mod">
          <ac:chgData name="Anna Abdurashimova" userId="c833173fee1754e4" providerId="LiveId" clId="{38CEBA7F-53D0-41D1-9DA8-F7FB57AE91D0}" dt="2020-10-06T08:15:52.596" v="186" actId="26606"/>
          <ac:picMkLst>
            <pc:docMk/>
            <pc:sldMk cId="1215322058" sldId="268"/>
            <ac:picMk id="9" creationId="{8A4F3E68-E8DB-4F4E-B032-7374ABCDD59F}"/>
          </ac:picMkLst>
        </pc:picChg>
      </pc:sldChg>
      <pc:sldChg chg="addSp delSp modSp new mod setBg">
        <pc:chgData name="Anna Abdurashimova" userId="c833173fee1754e4" providerId="LiveId" clId="{38CEBA7F-53D0-41D1-9DA8-F7FB57AE91D0}" dt="2020-10-06T08:06:38.318" v="154" actId="120"/>
        <pc:sldMkLst>
          <pc:docMk/>
          <pc:sldMk cId="1182228964" sldId="269"/>
        </pc:sldMkLst>
        <pc:spChg chg="mod">
          <ac:chgData name="Anna Abdurashimova" userId="c833173fee1754e4" providerId="LiveId" clId="{38CEBA7F-53D0-41D1-9DA8-F7FB57AE91D0}" dt="2020-10-06T08:06:38.318" v="154" actId="120"/>
          <ac:spMkLst>
            <pc:docMk/>
            <pc:sldMk cId="1182228964" sldId="269"/>
            <ac:spMk id="2" creationId="{692B509A-43FC-432D-93F0-429A25243F4A}"/>
          </ac:spMkLst>
        </pc:spChg>
        <pc:spChg chg="del">
          <ac:chgData name="Anna Abdurashimova" userId="c833173fee1754e4" providerId="LiveId" clId="{38CEBA7F-53D0-41D1-9DA8-F7FB57AE91D0}" dt="2020-10-06T08:05:36.791" v="135" actId="26606"/>
          <ac:spMkLst>
            <pc:docMk/>
            <pc:sldMk cId="1182228964" sldId="269"/>
            <ac:spMk id="3" creationId="{AB2509D2-4CAE-4EA9-8BE2-E32BF547C51D}"/>
          </ac:spMkLst>
        </pc:spChg>
        <pc:spChg chg="add del mod">
          <ac:chgData name="Anna Abdurashimova" userId="c833173fee1754e4" providerId="LiveId" clId="{38CEBA7F-53D0-41D1-9DA8-F7FB57AE91D0}" dt="2020-10-06T08:05:36.791" v="135" actId="26606"/>
          <ac:spMkLst>
            <pc:docMk/>
            <pc:sldMk cId="1182228964" sldId="269"/>
            <ac:spMk id="4" creationId="{7F1E109C-A9E4-417A-B3C1-B18290CDAB8A}"/>
          </ac:spMkLst>
        </pc:spChg>
        <pc:spChg chg="add mod">
          <ac:chgData name="Anna Abdurashimova" userId="c833173fee1754e4" providerId="LiveId" clId="{38CEBA7F-53D0-41D1-9DA8-F7FB57AE91D0}" dt="2020-10-06T08:05:50.061" v="139" actId="1076"/>
          <ac:spMkLst>
            <pc:docMk/>
            <pc:sldMk cId="1182228964" sldId="269"/>
            <ac:spMk id="6" creationId="{C0D6C745-FC9D-4F39-9351-EEDE06C9BF69}"/>
          </ac:spMkLst>
        </pc:spChg>
        <pc:graphicFrameChg chg="add del mod">
          <ac:chgData name="Anna Abdurashimova" userId="c833173fee1754e4" providerId="LiveId" clId="{38CEBA7F-53D0-41D1-9DA8-F7FB57AE91D0}" dt="2020-10-06T08:05:36.791" v="135" actId="26606"/>
          <ac:graphicFrameMkLst>
            <pc:docMk/>
            <pc:sldMk cId="1182228964" sldId="269"/>
            <ac:graphicFrameMk id="5" creationId="{639404D3-5499-48DB-86C5-BBDCB6933A64}"/>
          </ac:graphicFrameMkLst>
        </pc:graphicFrameChg>
        <pc:graphicFrameChg chg="add">
          <ac:chgData name="Anna Abdurashimova" userId="c833173fee1754e4" providerId="LiveId" clId="{38CEBA7F-53D0-41D1-9DA8-F7FB57AE91D0}" dt="2020-10-06T08:05:36.791" v="135" actId="26606"/>
          <ac:graphicFrameMkLst>
            <pc:docMk/>
            <pc:sldMk cId="1182228964" sldId="269"/>
            <ac:graphicFrameMk id="9" creationId="{639404D3-5499-48DB-86C5-BBDCB6933A64}"/>
          </ac:graphicFrameMkLst>
        </pc:graphicFrameChg>
      </pc:sldChg>
      <pc:sldChg chg="addSp delSp modSp new mod setBg">
        <pc:chgData name="Anna Abdurashimova" userId="c833173fee1754e4" providerId="LiveId" clId="{38CEBA7F-53D0-41D1-9DA8-F7FB57AE91D0}" dt="2020-10-06T08:09:31.218" v="173" actId="122"/>
        <pc:sldMkLst>
          <pc:docMk/>
          <pc:sldMk cId="100254696" sldId="270"/>
        </pc:sldMkLst>
        <pc:spChg chg="del">
          <ac:chgData name="Anna Abdurashimova" userId="c833173fee1754e4" providerId="LiveId" clId="{38CEBA7F-53D0-41D1-9DA8-F7FB57AE91D0}" dt="2020-10-06T08:08:02.250" v="160" actId="22"/>
          <ac:spMkLst>
            <pc:docMk/>
            <pc:sldMk cId="100254696" sldId="270"/>
            <ac:spMk id="2" creationId="{35888832-B80B-4830-9DC1-555A34A4B838}"/>
          </ac:spMkLst>
        </pc:spChg>
        <pc:spChg chg="del">
          <ac:chgData name="Anna Abdurashimova" userId="c833173fee1754e4" providerId="LiveId" clId="{38CEBA7F-53D0-41D1-9DA8-F7FB57AE91D0}" dt="2020-10-06T08:08:22.046" v="162" actId="26606"/>
          <ac:spMkLst>
            <pc:docMk/>
            <pc:sldMk cId="100254696" sldId="270"/>
            <ac:spMk id="3" creationId="{D1E2D381-E730-4E09-9137-9FF99E7BAC2D}"/>
          </ac:spMkLst>
        </pc:spChg>
        <pc:spChg chg="add del mod">
          <ac:chgData name="Anna Abdurashimova" userId="c833173fee1754e4" providerId="LiveId" clId="{38CEBA7F-53D0-41D1-9DA8-F7FB57AE91D0}" dt="2020-10-06T08:08:06.555" v="161" actId="21"/>
          <ac:spMkLst>
            <pc:docMk/>
            <pc:sldMk cId="100254696" sldId="270"/>
            <ac:spMk id="4" creationId="{27963723-64F4-4FDB-8A91-56B200D44A13}"/>
          </ac:spMkLst>
        </pc:spChg>
        <pc:spChg chg="add mod ord">
          <ac:chgData name="Anna Abdurashimova" userId="c833173fee1754e4" providerId="LiveId" clId="{38CEBA7F-53D0-41D1-9DA8-F7FB57AE91D0}" dt="2020-10-06T08:08:37.382" v="168" actId="1076"/>
          <ac:spMkLst>
            <pc:docMk/>
            <pc:sldMk cId="100254696" sldId="270"/>
            <ac:spMk id="6" creationId="{D9CD8985-868F-43B0-8A4B-E5034C8146E8}"/>
          </ac:spMkLst>
        </pc:spChg>
        <pc:spChg chg="add mod">
          <ac:chgData name="Anna Abdurashimova" userId="c833173fee1754e4" providerId="LiveId" clId="{38CEBA7F-53D0-41D1-9DA8-F7FB57AE91D0}" dt="2020-10-06T08:09:01.849" v="172" actId="20577"/>
          <ac:spMkLst>
            <pc:docMk/>
            <pc:sldMk cId="100254696" sldId="270"/>
            <ac:spMk id="8" creationId="{D5B1E4CD-E6D6-428B-862C-32D748D888D8}"/>
          </ac:spMkLst>
        </pc:spChg>
        <pc:graphicFrameChg chg="add del mod">
          <ac:chgData name="Anna Abdurashimova" userId="c833173fee1754e4" providerId="LiveId" clId="{38CEBA7F-53D0-41D1-9DA8-F7FB57AE91D0}" dt="2020-10-06T08:08:22.046" v="162" actId="26606"/>
          <ac:graphicFrameMkLst>
            <pc:docMk/>
            <pc:sldMk cId="100254696" sldId="270"/>
            <ac:graphicFrameMk id="5" creationId="{96140887-BD07-4F46-AC11-CCD5F1C2167B}"/>
          </ac:graphicFrameMkLst>
        </pc:graphicFrameChg>
        <pc:graphicFrameChg chg="add modGraphic">
          <ac:chgData name="Anna Abdurashimova" userId="c833173fee1754e4" providerId="LiveId" clId="{38CEBA7F-53D0-41D1-9DA8-F7FB57AE91D0}" dt="2020-10-06T08:09:31.218" v="173" actId="122"/>
          <ac:graphicFrameMkLst>
            <pc:docMk/>
            <pc:sldMk cId="100254696" sldId="270"/>
            <ac:graphicFrameMk id="11" creationId="{96140887-BD07-4F46-AC11-CCD5F1C2167B}"/>
          </ac:graphicFrameMkLst>
        </pc:graphicFrameChg>
      </pc:sldChg>
      <pc:sldChg chg="addSp delSp modSp new mod setBg">
        <pc:chgData name="Anna Abdurashimova" userId="c833173fee1754e4" providerId="LiveId" clId="{38CEBA7F-53D0-41D1-9DA8-F7FB57AE91D0}" dt="2020-10-06T08:20:33.557" v="201" actId="2711"/>
        <pc:sldMkLst>
          <pc:docMk/>
          <pc:sldMk cId="142532881" sldId="271"/>
        </pc:sldMkLst>
        <pc:spChg chg="del">
          <ac:chgData name="Anna Abdurashimova" userId="c833173fee1754e4" providerId="LiveId" clId="{38CEBA7F-53D0-41D1-9DA8-F7FB57AE91D0}" dt="2020-10-06T08:19:29.538" v="195"/>
          <ac:spMkLst>
            <pc:docMk/>
            <pc:sldMk cId="142532881" sldId="271"/>
            <ac:spMk id="2" creationId="{26BA207E-95BF-4DEA-A79C-6C3AAB73B6D2}"/>
          </ac:spMkLst>
        </pc:spChg>
        <pc:spChg chg="del mod">
          <ac:chgData name="Anna Abdurashimova" userId="c833173fee1754e4" providerId="LiveId" clId="{38CEBA7F-53D0-41D1-9DA8-F7FB57AE91D0}" dt="2020-10-06T08:20:08.048" v="199" actId="26606"/>
          <ac:spMkLst>
            <pc:docMk/>
            <pc:sldMk cId="142532881" sldId="271"/>
            <ac:spMk id="3" creationId="{7F67D1CA-580C-471A-A0D7-F3E493E4A498}"/>
          </ac:spMkLst>
        </pc:spChg>
        <pc:spChg chg="add mod">
          <ac:chgData name="Anna Abdurashimova" userId="c833173fee1754e4" providerId="LiveId" clId="{38CEBA7F-53D0-41D1-9DA8-F7FB57AE91D0}" dt="2020-10-06T08:20:08.048" v="199" actId="26606"/>
          <ac:spMkLst>
            <pc:docMk/>
            <pc:sldMk cId="142532881" sldId="271"/>
            <ac:spMk id="4" creationId="{EDF25505-9800-420C-9A95-6767BA0A2AF6}"/>
          </ac:spMkLst>
        </pc:spChg>
        <pc:spChg chg="add del">
          <ac:chgData name="Anna Abdurashimova" userId="c833173fee1754e4" providerId="LiveId" clId="{38CEBA7F-53D0-41D1-9DA8-F7FB57AE91D0}" dt="2020-10-06T08:20:08.048" v="199" actId="26606"/>
          <ac:spMkLst>
            <pc:docMk/>
            <pc:sldMk cId="142532881" sldId="271"/>
            <ac:spMk id="6" creationId="{54D0E9AF-0D25-4C9B-B3DF-3183365B55ED}"/>
          </ac:spMkLst>
        </pc:spChg>
        <pc:spChg chg="add">
          <ac:chgData name="Anna Abdurashimova" userId="c833173fee1754e4" providerId="LiveId" clId="{38CEBA7F-53D0-41D1-9DA8-F7FB57AE91D0}" dt="2020-10-06T08:20:08.048" v="199" actId="26606"/>
          <ac:spMkLst>
            <pc:docMk/>
            <pc:sldMk cId="142532881" sldId="271"/>
            <ac:spMk id="12" creationId="{A652E5D6-E378-4614-BCBD-8663DD15B353}"/>
          </ac:spMkLst>
        </pc:spChg>
        <pc:spChg chg="add">
          <ac:chgData name="Anna Abdurashimova" userId="c833173fee1754e4" providerId="LiveId" clId="{38CEBA7F-53D0-41D1-9DA8-F7FB57AE91D0}" dt="2020-10-06T08:20:08.048" v="199" actId="26606"/>
          <ac:spMkLst>
            <pc:docMk/>
            <pc:sldMk cId="142532881" sldId="271"/>
            <ac:spMk id="14" creationId="{3A287AC3-AACF-4ADB-9F73-125E714D93CD}"/>
          </ac:spMkLst>
        </pc:spChg>
        <pc:graphicFrameChg chg="add mod">
          <ac:chgData name="Anna Abdurashimova" userId="c833173fee1754e4" providerId="LiveId" clId="{38CEBA7F-53D0-41D1-9DA8-F7FB57AE91D0}" dt="2020-10-06T08:20:33.557" v="201" actId="2711"/>
          <ac:graphicFrameMkLst>
            <pc:docMk/>
            <pc:sldMk cId="142532881" sldId="271"/>
            <ac:graphicFrameMk id="8" creationId="{1ACBCF61-55FB-428D-865A-A098746ECA6C}"/>
          </ac:graphicFrameMkLst>
        </pc:graphicFrameChg>
      </pc:sldChg>
      <pc:sldChg chg="addSp delSp modSp new mod setBg">
        <pc:chgData name="Anna Abdurashimova" userId="c833173fee1754e4" providerId="LiveId" clId="{38CEBA7F-53D0-41D1-9DA8-F7FB57AE91D0}" dt="2020-10-06T08:23:56.429" v="237" actId="1076"/>
        <pc:sldMkLst>
          <pc:docMk/>
          <pc:sldMk cId="2212848714" sldId="272"/>
        </pc:sldMkLst>
        <pc:spChg chg="mod">
          <ac:chgData name="Anna Abdurashimova" userId="c833173fee1754e4" providerId="LiveId" clId="{38CEBA7F-53D0-41D1-9DA8-F7FB57AE91D0}" dt="2020-10-06T08:23:56.429" v="237" actId="1076"/>
          <ac:spMkLst>
            <pc:docMk/>
            <pc:sldMk cId="2212848714" sldId="272"/>
            <ac:spMk id="2" creationId="{298B3434-07BA-4DCE-98F9-C7C2C0585F47}"/>
          </ac:spMkLst>
        </pc:spChg>
        <pc:spChg chg="del">
          <ac:chgData name="Anna Abdurashimova" userId="c833173fee1754e4" providerId="LiveId" clId="{38CEBA7F-53D0-41D1-9DA8-F7FB57AE91D0}" dt="2020-10-06T08:23:27.073" v="230" actId="21"/>
          <ac:spMkLst>
            <pc:docMk/>
            <pc:sldMk cId="2212848714" sldId="272"/>
            <ac:spMk id="3" creationId="{9457C455-7143-40A6-9024-23053B09843D}"/>
          </ac:spMkLst>
        </pc:spChg>
        <pc:spChg chg="add">
          <ac:chgData name="Anna Abdurashimova" userId="c833173fee1754e4" providerId="LiveId" clId="{38CEBA7F-53D0-41D1-9DA8-F7FB57AE91D0}" dt="2020-10-06T08:23:39.124" v="231" actId="26606"/>
          <ac:spMkLst>
            <pc:docMk/>
            <pc:sldMk cId="2212848714" sldId="272"/>
            <ac:spMk id="7" creationId="{C162DF2A-64D1-4AA9-BA42-8A4063EADE09}"/>
          </ac:spMkLst>
        </pc:spChg>
        <pc:spChg chg="add">
          <ac:chgData name="Anna Abdurashimova" userId="c833173fee1754e4" providerId="LiveId" clId="{38CEBA7F-53D0-41D1-9DA8-F7FB57AE91D0}" dt="2020-10-06T08:23:39.124" v="231" actId="26606"/>
          <ac:spMkLst>
            <pc:docMk/>
            <pc:sldMk cId="2212848714" sldId="272"/>
            <ac:spMk id="9" creationId="{5D7C1373-63AF-4A75-909E-990E05356670}"/>
          </ac:spMkLst>
        </pc:spChg>
        <pc:spChg chg="add">
          <ac:chgData name="Anna Abdurashimova" userId="c833173fee1754e4" providerId="LiveId" clId="{38CEBA7F-53D0-41D1-9DA8-F7FB57AE91D0}" dt="2020-10-06T08:23:39.124" v="231" actId="26606"/>
          <ac:spMkLst>
            <pc:docMk/>
            <pc:sldMk cId="2212848714" sldId="272"/>
            <ac:spMk id="11" creationId="{2F4AD318-2FB6-4C6E-931E-58E404FA18CD}"/>
          </ac:spMkLst>
        </pc:spChg>
        <pc:spChg chg="add">
          <ac:chgData name="Anna Abdurashimova" userId="c833173fee1754e4" providerId="LiveId" clId="{38CEBA7F-53D0-41D1-9DA8-F7FB57AE91D0}" dt="2020-10-06T08:23:39.124" v="231" actId="26606"/>
          <ac:spMkLst>
            <pc:docMk/>
            <pc:sldMk cId="2212848714" sldId="272"/>
            <ac:spMk id="13" creationId="{1A118E35-1CBF-4863-8497-F4DF1A166D2D}"/>
          </ac:spMkLst>
        </pc:spChg>
        <pc:spChg chg="add">
          <ac:chgData name="Anna Abdurashimova" userId="c833173fee1754e4" providerId="LiveId" clId="{38CEBA7F-53D0-41D1-9DA8-F7FB57AE91D0}" dt="2020-10-06T08:23:39.124" v="231" actId="26606"/>
          <ac:spMkLst>
            <pc:docMk/>
            <pc:sldMk cId="2212848714" sldId="272"/>
            <ac:spMk id="15" creationId="{6E187274-5DC2-4BE0-AF99-925D6D973550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B8D7675-44B7-4743-952D-06402A82B9FF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753CB2C-8B96-4227-866B-D9730A646439}">
      <dgm:prSet/>
      <dgm:spPr/>
      <dgm:t>
        <a:bodyPr/>
        <a:lstStyle/>
        <a:p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1. Особенности питания и удобрение подсолнечника.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5B1C51F-4D18-48ED-8EEB-305F963693CD}" type="parTrans" cxnId="{61128A7D-1DF0-4819-96CC-B76F3A537DA8}">
      <dgm:prSet/>
      <dgm:spPr/>
      <dgm:t>
        <a:bodyPr/>
        <a:lstStyle/>
        <a:p>
          <a:endParaRPr lang="en-US"/>
        </a:p>
      </dgm:t>
    </dgm:pt>
    <dgm:pt modelId="{FEDE6C5F-ABC6-4752-BF51-8A55666E4ACA}" type="sibTrans" cxnId="{61128A7D-1DF0-4819-96CC-B76F3A537DA8}">
      <dgm:prSet/>
      <dgm:spPr/>
      <dgm:t>
        <a:bodyPr/>
        <a:lstStyle/>
        <a:p>
          <a:endParaRPr lang="en-US"/>
        </a:p>
      </dgm:t>
    </dgm:pt>
    <dgm:pt modelId="{17B3C794-78E7-475F-A87C-78B8BF567878}">
      <dgm:prSet/>
      <dgm:spPr/>
      <dgm:t>
        <a:bodyPr/>
        <a:lstStyle/>
        <a:p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2. Особенности питания и удобрение сахарной свеклы.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8847245-37F9-4B12-A0D4-E4A93149EE9D}" type="parTrans" cxnId="{E42CA8BA-63BA-4899-8DDE-28AD15A36D11}">
      <dgm:prSet/>
      <dgm:spPr/>
      <dgm:t>
        <a:bodyPr/>
        <a:lstStyle/>
        <a:p>
          <a:endParaRPr lang="en-US"/>
        </a:p>
      </dgm:t>
    </dgm:pt>
    <dgm:pt modelId="{0918EC27-D5EB-4486-BEFB-A5CB9487B435}" type="sibTrans" cxnId="{E42CA8BA-63BA-4899-8DDE-28AD15A36D11}">
      <dgm:prSet/>
      <dgm:spPr/>
      <dgm:t>
        <a:bodyPr/>
        <a:lstStyle/>
        <a:p>
          <a:endParaRPr lang="en-US"/>
        </a:p>
      </dgm:t>
    </dgm:pt>
    <dgm:pt modelId="{BE82A1C8-61A6-48A3-B3C1-207038D1A513}">
      <dgm:prSet/>
      <dgm:spPr/>
      <dgm:t>
        <a:bodyPr/>
        <a:lstStyle/>
        <a:p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3. Особенности питания и удобрение кукурузы. 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75FC908-645D-49BF-B2DD-FB0D5259E1C2}" type="parTrans" cxnId="{1CC030D3-81C1-4C7A-8BD3-13DD95C36675}">
      <dgm:prSet/>
      <dgm:spPr/>
      <dgm:t>
        <a:bodyPr/>
        <a:lstStyle/>
        <a:p>
          <a:endParaRPr lang="en-US"/>
        </a:p>
      </dgm:t>
    </dgm:pt>
    <dgm:pt modelId="{83309C6B-A63F-4935-91E0-8C8697D9A318}" type="sibTrans" cxnId="{1CC030D3-81C1-4C7A-8BD3-13DD95C36675}">
      <dgm:prSet/>
      <dgm:spPr/>
      <dgm:t>
        <a:bodyPr/>
        <a:lstStyle/>
        <a:p>
          <a:endParaRPr lang="en-US"/>
        </a:p>
      </dgm:t>
    </dgm:pt>
    <dgm:pt modelId="{619B86FE-DE79-4DBD-8799-470DA4406102}">
      <dgm:prSet/>
      <dgm:spPr/>
      <dgm:t>
        <a:bodyPr/>
        <a:lstStyle/>
        <a:p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5. Особенности питания и удобрение однолетних и многолетних трав.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A0AD68E-B69E-42DD-997F-C948D11ACE4F}" type="parTrans" cxnId="{B83C099A-B18D-4B31-A246-5FE326642C30}">
      <dgm:prSet/>
      <dgm:spPr/>
      <dgm:t>
        <a:bodyPr/>
        <a:lstStyle/>
        <a:p>
          <a:endParaRPr lang="en-US"/>
        </a:p>
      </dgm:t>
    </dgm:pt>
    <dgm:pt modelId="{0B505499-85FB-452E-8630-57191281AFA4}" type="sibTrans" cxnId="{B83C099A-B18D-4B31-A246-5FE326642C30}">
      <dgm:prSet/>
      <dgm:spPr/>
      <dgm:t>
        <a:bodyPr/>
        <a:lstStyle/>
        <a:p>
          <a:endParaRPr lang="en-US"/>
        </a:p>
      </dgm:t>
    </dgm:pt>
    <dgm:pt modelId="{2C2B168E-2C33-4853-8926-A01071411FAA}">
      <dgm:prSet/>
      <dgm:spPr/>
      <dgm:t>
        <a:bodyPr/>
        <a:lstStyle/>
        <a:p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4. Особенности питания и удобрение картофеля. 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DD50DAB-9318-4E64-8821-A3D7DAFFEE52}" type="parTrans" cxnId="{737E3067-D017-4D35-8DCB-19C818CF6A67}">
      <dgm:prSet/>
      <dgm:spPr/>
      <dgm:t>
        <a:bodyPr/>
        <a:lstStyle/>
        <a:p>
          <a:endParaRPr lang="ru-RU"/>
        </a:p>
      </dgm:t>
    </dgm:pt>
    <dgm:pt modelId="{965FC065-74A6-4BD9-BD1B-041D2AA7A32F}" type="sibTrans" cxnId="{737E3067-D017-4D35-8DCB-19C818CF6A67}">
      <dgm:prSet/>
      <dgm:spPr/>
      <dgm:t>
        <a:bodyPr/>
        <a:lstStyle/>
        <a:p>
          <a:endParaRPr lang="ru-RU"/>
        </a:p>
      </dgm:t>
    </dgm:pt>
    <dgm:pt modelId="{6E890D1A-D03D-4335-AE89-3B00F315C1DA}" type="pres">
      <dgm:prSet presAssocID="{EB8D7675-44B7-4743-952D-06402A82B9FF}" presName="outerComposite" presStyleCnt="0">
        <dgm:presLayoutVars>
          <dgm:chMax val="5"/>
          <dgm:dir/>
          <dgm:resizeHandles val="exact"/>
        </dgm:presLayoutVars>
      </dgm:prSet>
      <dgm:spPr/>
    </dgm:pt>
    <dgm:pt modelId="{377E1F15-AF75-4B95-8087-9672EC064CF0}" type="pres">
      <dgm:prSet presAssocID="{EB8D7675-44B7-4743-952D-06402A82B9FF}" presName="dummyMaxCanvas" presStyleCnt="0">
        <dgm:presLayoutVars/>
      </dgm:prSet>
      <dgm:spPr/>
    </dgm:pt>
    <dgm:pt modelId="{198A6E0A-687C-4BFB-ABDB-95120E74BBB6}" type="pres">
      <dgm:prSet presAssocID="{EB8D7675-44B7-4743-952D-06402A82B9FF}" presName="FiveNodes_1" presStyleLbl="node1" presStyleIdx="0" presStyleCnt="5">
        <dgm:presLayoutVars>
          <dgm:bulletEnabled val="1"/>
        </dgm:presLayoutVars>
      </dgm:prSet>
      <dgm:spPr/>
    </dgm:pt>
    <dgm:pt modelId="{50448C30-FCDB-493B-8CB4-BC106891435E}" type="pres">
      <dgm:prSet presAssocID="{EB8D7675-44B7-4743-952D-06402A82B9FF}" presName="FiveNodes_2" presStyleLbl="node1" presStyleIdx="1" presStyleCnt="5">
        <dgm:presLayoutVars>
          <dgm:bulletEnabled val="1"/>
        </dgm:presLayoutVars>
      </dgm:prSet>
      <dgm:spPr/>
    </dgm:pt>
    <dgm:pt modelId="{548D66EE-0B62-494E-A149-FCD4573B06C8}" type="pres">
      <dgm:prSet presAssocID="{EB8D7675-44B7-4743-952D-06402A82B9FF}" presName="FiveNodes_3" presStyleLbl="node1" presStyleIdx="2" presStyleCnt="5">
        <dgm:presLayoutVars>
          <dgm:bulletEnabled val="1"/>
        </dgm:presLayoutVars>
      </dgm:prSet>
      <dgm:spPr/>
    </dgm:pt>
    <dgm:pt modelId="{4DCF26F8-A787-4E98-90BD-B2919BD15B55}" type="pres">
      <dgm:prSet presAssocID="{EB8D7675-44B7-4743-952D-06402A82B9FF}" presName="FiveNodes_4" presStyleLbl="node1" presStyleIdx="3" presStyleCnt="5">
        <dgm:presLayoutVars>
          <dgm:bulletEnabled val="1"/>
        </dgm:presLayoutVars>
      </dgm:prSet>
      <dgm:spPr/>
    </dgm:pt>
    <dgm:pt modelId="{31BEB7F5-DEDC-450F-9713-2613C0360CAD}" type="pres">
      <dgm:prSet presAssocID="{EB8D7675-44B7-4743-952D-06402A82B9FF}" presName="FiveNodes_5" presStyleLbl="node1" presStyleIdx="4" presStyleCnt="5">
        <dgm:presLayoutVars>
          <dgm:bulletEnabled val="1"/>
        </dgm:presLayoutVars>
      </dgm:prSet>
      <dgm:spPr/>
    </dgm:pt>
    <dgm:pt modelId="{DBBCF708-1695-43AB-AC2C-C7BF0DDC385F}" type="pres">
      <dgm:prSet presAssocID="{EB8D7675-44B7-4743-952D-06402A82B9FF}" presName="FiveConn_1-2" presStyleLbl="fgAccFollowNode1" presStyleIdx="0" presStyleCnt="4">
        <dgm:presLayoutVars>
          <dgm:bulletEnabled val="1"/>
        </dgm:presLayoutVars>
      </dgm:prSet>
      <dgm:spPr/>
    </dgm:pt>
    <dgm:pt modelId="{53FB0EFB-638E-469D-B8C6-7B3D69A85211}" type="pres">
      <dgm:prSet presAssocID="{EB8D7675-44B7-4743-952D-06402A82B9FF}" presName="FiveConn_2-3" presStyleLbl="fgAccFollowNode1" presStyleIdx="1" presStyleCnt="4">
        <dgm:presLayoutVars>
          <dgm:bulletEnabled val="1"/>
        </dgm:presLayoutVars>
      </dgm:prSet>
      <dgm:spPr/>
    </dgm:pt>
    <dgm:pt modelId="{45A943EC-9342-432F-A603-473FF0147A01}" type="pres">
      <dgm:prSet presAssocID="{EB8D7675-44B7-4743-952D-06402A82B9FF}" presName="FiveConn_3-4" presStyleLbl="fgAccFollowNode1" presStyleIdx="2" presStyleCnt="4">
        <dgm:presLayoutVars>
          <dgm:bulletEnabled val="1"/>
        </dgm:presLayoutVars>
      </dgm:prSet>
      <dgm:spPr/>
    </dgm:pt>
    <dgm:pt modelId="{4DD94A51-6037-4DC4-B808-FC5F5559335D}" type="pres">
      <dgm:prSet presAssocID="{EB8D7675-44B7-4743-952D-06402A82B9FF}" presName="FiveConn_4-5" presStyleLbl="fgAccFollowNode1" presStyleIdx="3" presStyleCnt="4">
        <dgm:presLayoutVars>
          <dgm:bulletEnabled val="1"/>
        </dgm:presLayoutVars>
      </dgm:prSet>
      <dgm:spPr/>
    </dgm:pt>
    <dgm:pt modelId="{EE6B51BE-C287-43EC-9C65-E59812ADB501}" type="pres">
      <dgm:prSet presAssocID="{EB8D7675-44B7-4743-952D-06402A82B9FF}" presName="FiveNodes_1_text" presStyleLbl="node1" presStyleIdx="4" presStyleCnt="5">
        <dgm:presLayoutVars>
          <dgm:bulletEnabled val="1"/>
        </dgm:presLayoutVars>
      </dgm:prSet>
      <dgm:spPr/>
    </dgm:pt>
    <dgm:pt modelId="{1BD36D10-901C-488B-B7C3-4F886FD4ACAF}" type="pres">
      <dgm:prSet presAssocID="{EB8D7675-44B7-4743-952D-06402A82B9FF}" presName="FiveNodes_2_text" presStyleLbl="node1" presStyleIdx="4" presStyleCnt="5">
        <dgm:presLayoutVars>
          <dgm:bulletEnabled val="1"/>
        </dgm:presLayoutVars>
      </dgm:prSet>
      <dgm:spPr/>
    </dgm:pt>
    <dgm:pt modelId="{0DC9051E-E795-4B6E-B839-D655749E39D2}" type="pres">
      <dgm:prSet presAssocID="{EB8D7675-44B7-4743-952D-06402A82B9FF}" presName="FiveNodes_3_text" presStyleLbl="node1" presStyleIdx="4" presStyleCnt="5">
        <dgm:presLayoutVars>
          <dgm:bulletEnabled val="1"/>
        </dgm:presLayoutVars>
      </dgm:prSet>
      <dgm:spPr/>
    </dgm:pt>
    <dgm:pt modelId="{E92FEE60-A0CA-40FA-9BD9-D534854B4278}" type="pres">
      <dgm:prSet presAssocID="{EB8D7675-44B7-4743-952D-06402A82B9FF}" presName="FiveNodes_4_text" presStyleLbl="node1" presStyleIdx="4" presStyleCnt="5">
        <dgm:presLayoutVars>
          <dgm:bulletEnabled val="1"/>
        </dgm:presLayoutVars>
      </dgm:prSet>
      <dgm:spPr/>
    </dgm:pt>
    <dgm:pt modelId="{6B413B32-6200-4172-86A3-80B70C5F802C}" type="pres">
      <dgm:prSet presAssocID="{EB8D7675-44B7-4743-952D-06402A82B9FF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31F6CF00-5839-42E4-BCD2-F56354B352F5}" type="presOf" srcId="{EB8D7675-44B7-4743-952D-06402A82B9FF}" destId="{6E890D1A-D03D-4335-AE89-3B00F315C1DA}" srcOrd="0" destOrd="0" presId="urn:microsoft.com/office/officeart/2005/8/layout/vProcess5"/>
    <dgm:cxn modelId="{DBC27A0E-715F-49F6-AA56-1C7DD4C766D3}" type="presOf" srcId="{FEDE6C5F-ABC6-4752-BF51-8A55666E4ACA}" destId="{DBBCF708-1695-43AB-AC2C-C7BF0DDC385F}" srcOrd="0" destOrd="0" presId="urn:microsoft.com/office/officeart/2005/8/layout/vProcess5"/>
    <dgm:cxn modelId="{B2734A2C-562F-460D-B0EA-6B93F1AF1377}" type="presOf" srcId="{2C2B168E-2C33-4853-8926-A01071411FAA}" destId="{E92FEE60-A0CA-40FA-9BD9-D534854B4278}" srcOrd="1" destOrd="0" presId="urn:microsoft.com/office/officeart/2005/8/layout/vProcess5"/>
    <dgm:cxn modelId="{94C0E23D-997C-421E-A778-B992E4DDB860}" type="presOf" srcId="{17B3C794-78E7-475F-A87C-78B8BF567878}" destId="{1BD36D10-901C-488B-B7C3-4F886FD4ACAF}" srcOrd="1" destOrd="0" presId="urn:microsoft.com/office/officeart/2005/8/layout/vProcess5"/>
    <dgm:cxn modelId="{36585362-E08C-4334-91C8-00D5A0BD0E2B}" type="presOf" srcId="{0918EC27-D5EB-4486-BEFB-A5CB9487B435}" destId="{53FB0EFB-638E-469D-B8C6-7B3D69A85211}" srcOrd="0" destOrd="0" presId="urn:microsoft.com/office/officeart/2005/8/layout/vProcess5"/>
    <dgm:cxn modelId="{486A2B46-BA65-4FB2-ACCE-B0A69A072BB6}" type="presOf" srcId="{1753CB2C-8B96-4227-866B-D9730A646439}" destId="{EE6B51BE-C287-43EC-9C65-E59812ADB501}" srcOrd="1" destOrd="0" presId="urn:microsoft.com/office/officeart/2005/8/layout/vProcess5"/>
    <dgm:cxn modelId="{F8FC9366-71D9-4191-8178-0427FC63D206}" type="presOf" srcId="{2C2B168E-2C33-4853-8926-A01071411FAA}" destId="{4DCF26F8-A787-4E98-90BD-B2919BD15B55}" srcOrd="0" destOrd="0" presId="urn:microsoft.com/office/officeart/2005/8/layout/vProcess5"/>
    <dgm:cxn modelId="{737E3067-D017-4D35-8DCB-19C818CF6A67}" srcId="{EB8D7675-44B7-4743-952D-06402A82B9FF}" destId="{2C2B168E-2C33-4853-8926-A01071411FAA}" srcOrd="3" destOrd="0" parTransId="{0DD50DAB-9318-4E64-8821-A3D7DAFFEE52}" sibTransId="{965FC065-74A6-4BD9-BD1B-041D2AA7A32F}"/>
    <dgm:cxn modelId="{40E22B76-F6A3-4FF0-A175-CAFB12042B20}" type="presOf" srcId="{1753CB2C-8B96-4227-866B-D9730A646439}" destId="{198A6E0A-687C-4BFB-ABDB-95120E74BBB6}" srcOrd="0" destOrd="0" presId="urn:microsoft.com/office/officeart/2005/8/layout/vProcess5"/>
    <dgm:cxn modelId="{D1DEFB77-9B20-47FD-A2FE-40D87052A627}" type="presOf" srcId="{17B3C794-78E7-475F-A87C-78B8BF567878}" destId="{50448C30-FCDB-493B-8CB4-BC106891435E}" srcOrd="0" destOrd="0" presId="urn:microsoft.com/office/officeart/2005/8/layout/vProcess5"/>
    <dgm:cxn modelId="{94298379-06F1-4FDC-ABB9-14B8E48F3F0D}" type="presOf" srcId="{619B86FE-DE79-4DBD-8799-470DA4406102}" destId="{31BEB7F5-DEDC-450F-9713-2613C0360CAD}" srcOrd="0" destOrd="0" presId="urn:microsoft.com/office/officeart/2005/8/layout/vProcess5"/>
    <dgm:cxn modelId="{61128A7D-1DF0-4819-96CC-B76F3A537DA8}" srcId="{EB8D7675-44B7-4743-952D-06402A82B9FF}" destId="{1753CB2C-8B96-4227-866B-D9730A646439}" srcOrd="0" destOrd="0" parTransId="{25B1C51F-4D18-48ED-8EEB-305F963693CD}" sibTransId="{FEDE6C5F-ABC6-4752-BF51-8A55666E4ACA}"/>
    <dgm:cxn modelId="{B83C099A-B18D-4B31-A246-5FE326642C30}" srcId="{EB8D7675-44B7-4743-952D-06402A82B9FF}" destId="{619B86FE-DE79-4DBD-8799-470DA4406102}" srcOrd="4" destOrd="0" parTransId="{EA0AD68E-B69E-42DD-997F-C948D11ACE4F}" sibTransId="{0B505499-85FB-452E-8630-57191281AFA4}"/>
    <dgm:cxn modelId="{736CCBA7-13CF-4CA9-892B-C0D341E38EF6}" type="presOf" srcId="{965FC065-74A6-4BD9-BD1B-041D2AA7A32F}" destId="{4DD94A51-6037-4DC4-B808-FC5F5559335D}" srcOrd="0" destOrd="0" presId="urn:microsoft.com/office/officeart/2005/8/layout/vProcess5"/>
    <dgm:cxn modelId="{E42CA8BA-63BA-4899-8DDE-28AD15A36D11}" srcId="{EB8D7675-44B7-4743-952D-06402A82B9FF}" destId="{17B3C794-78E7-475F-A87C-78B8BF567878}" srcOrd="1" destOrd="0" parTransId="{C8847245-37F9-4B12-A0D4-E4A93149EE9D}" sibTransId="{0918EC27-D5EB-4486-BEFB-A5CB9487B435}"/>
    <dgm:cxn modelId="{1CC030D3-81C1-4C7A-8BD3-13DD95C36675}" srcId="{EB8D7675-44B7-4743-952D-06402A82B9FF}" destId="{BE82A1C8-61A6-48A3-B3C1-207038D1A513}" srcOrd="2" destOrd="0" parTransId="{475FC908-645D-49BF-B2DD-FB0D5259E1C2}" sibTransId="{83309C6B-A63F-4935-91E0-8C8697D9A318}"/>
    <dgm:cxn modelId="{1928A7DA-31DA-410F-B668-578B6CA7FEDD}" type="presOf" srcId="{83309C6B-A63F-4935-91E0-8C8697D9A318}" destId="{45A943EC-9342-432F-A603-473FF0147A01}" srcOrd="0" destOrd="0" presId="urn:microsoft.com/office/officeart/2005/8/layout/vProcess5"/>
    <dgm:cxn modelId="{283556DB-8069-4644-807D-AF2CE7011CFF}" type="presOf" srcId="{BE82A1C8-61A6-48A3-B3C1-207038D1A513}" destId="{0DC9051E-E795-4B6E-B839-D655749E39D2}" srcOrd="1" destOrd="0" presId="urn:microsoft.com/office/officeart/2005/8/layout/vProcess5"/>
    <dgm:cxn modelId="{9EA2E7E9-6DBC-4DC9-AD57-0EB0B8F76C49}" type="presOf" srcId="{619B86FE-DE79-4DBD-8799-470DA4406102}" destId="{6B413B32-6200-4172-86A3-80B70C5F802C}" srcOrd="1" destOrd="0" presId="urn:microsoft.com/office/officeart/2005/8/layout/vProcess5"/>
    <dgm:cxn modelId="{7952F1F7-291C-4C20-BD53-E83F6E61B1D6}" type="presOf" srcId="{BE82A1C8-61A6-48A3-B3C1-207038D1A513}" destId="{548D66EE-0B62-494E-A149-FCD4573B06C8}" srcOrd="0" destOrd="0" presId="urn:microsoft.com/office/officeart/2005/8/layout/vProcess5"/>
    <dgm:cxn modelId="{21408206-7057-4368-8121-C17576489A0A}" type="presParOf" srcId="{6E890D1A-D03D-4335-AE89-3B00F315C1DA}" destId="{377E1F15-AF75-4B95-8087-9672EC064CF0}" srcOrd="0" destOrd="0" presId="urn:microsoft.com/office/officeart/2005/8/layout/vProcess5"/>
    <dgm:cxn modelId="{0AA7D622-A284-4A3F-A030-58D19D5C0A8D}" type="presParOf" srcId="{6E890D1A-D03D-4335-AE89-3B00F315C1DA}" destId="{198A6E0A-687C-4BFB-ABDB-95120E74BBB6}" srcOrd="1" destOrd="0" presId="urn:microsoft.com/office/officeart/2005/8/layout/vProcess5"/>
    <dgm:cxn modelId="{D95CF521-DCB9-4844-B1EF-AE50B327AD48}" type="presParOf" srcId="{6E890D1A-D03D-4335-AE89-3B00F315C1DA}" destId="{50448C30-FCDB-493B-8CB4-BC106891435E}" srcOrd="2" destOrd="0" presId="urn:microsoft.com/office/officeart/2005/8/layout/vProcess5"/>
    <dgm:cxn modelId="{F86F5F23-9790-4445-BF1A-34FB30E0108B}" type="presParOf" srcId="{6E890D1A-D03D-4335-AE89-3B00F315C1DA}" destId="{548D66EE-0B62-494E-A149-FCD4573B06C8}" srcOrd="3" destOrd="0" presId="urn:microsoft.com/office/officeart/2005/8/layout/vProcess5"/>
    <dgm:cxn modelId="{4234CB5E-362D-4196-9226-B4892A7D31FB}" type="presParOf" srcId="{6E890D1A-D03D-4335-AE89-3B00F315C1DA}" destId="{4DCF26F8-A787-4E98-90BD-B2919BD15B55}" srcOrd="4" destOrd="0" presId="urn:microsoft.com/office/officeart/2005/8/layout/vProcess5"/>
    <dgm:cxn modelId="{9C9F8384-EFC2-4C51-829F-9C38A32D03E5}" type="presParOf" srcId="{6E890D1A-D03D-4335-AE89-3B00F315C1DA}" destId="{31BEB7F5-DEDC-450F-9713-2613C0360CAD}" srcOrd="5" destOrd="0" presId="urn:microsoft.com/office/officeart/2005/8/layout/vProcess5"/>
    <dgm:cxn modelId="{DE23CADD-99D3-4EB4-8D06-A3447D528F73}" type="presParOf" srcId="{6E890D1A-D03D-4335-AE89-3B00F315C1DA}" destId="{DBBCF708-1695-43AB-AC2C-C7BF0DDC385F}" srcOrd="6" destOrd="0" presId="urn:microsoft.com/office/officeart/2005/8/layout/vProcess5"/>
    <dgm:cxn modelId="{C6795DF1-8ADF-4389-BEBB-B68F17F14B12}" type="presParOf" srcId="{6E890D1A-D03D-4335-AE89-3B00F315C1DA}" destId="{53FB0EFB-638E-469D-B8C6-7B3D69A85211}" srcOrd="7" destOrd="0" presId="urn:microsoft.com/office/officeart/2005/8/layout/vProcess5"/>
    <dgm:cxn modelId="{F4B80122-5EF6-447C-B688-67642748CD45}" type="presParOf" srcId="{6E890D1A-D03D-4335-AE89-3B00F315C1DA}" destId="{45A943EC-9342-432F-A603-473FF0147A01}" srcOrd="8" destOrd="0" presId="urn:microsoft.com/office/officeart/2005/8/layout/vProcess5"/>
    <dgm:cxn modelId="{96EA28D8-3456-4466-8F66-027035674A5D}" type="presParOf" srcId="{6E890D1A-D03D-4335-AE89-3B00F315C1DA}" destId="{4DD94A51-6037-4DC4-B808-FC5F5559335D}" srcOrd="9" destOrd="0" presId="urn:microsoft.com/office/officeart/2005/8/layout/vProcess5"/>
    <dgm:cxn modelId="{0A209162-28D5-48E5-9816-C89AEF865954}" type="presParOf" srcId="{6E890D1A-D03D-4335-AE89-3B00F315C1DA}" destId="{EE6B51BE-C287-43EC-9C65-E59812ADB501}" srcOrd="10" destOrd="0" presId="urn:microsoft.com/office/officeart/2005/8/layout/vProcess5"/>
    <dgm:cxn modelId="{5F7D630D-459A-4A5C-9C08-F92D906AEF37}" type="presParOf" srcId="{6E890D1A-D03D-4335-AE89-3B00F315C1DA}" destId="{1BD36D10-901C-488B-B7C3-4F886FD4ACAF}" srcOrd="11" destOrd="0" presId="urn:microsoft.com/office/officeart/2005/8/layout/vProcess5"/>
    <dgm:cxn modelId="{FEF87DB1-5148-4080-A658-974B5D3C12E2}" type="presParOf" srcId="{6E890D1A-D03D-4335-AE89-3B00F315C1DA}" destId="{0DC9051E-E795-4B6E-B839-D655749E39D2}" srcOrd="12" destOrd="0" presId="urn:microsoft.com/office/officeart/2005/8/layout/vProcess5"/>
    <dgm:cxn modelId="{7023F4C9-8F15-454D-A30B-1DB13F164E54}" type="presParOf" srcId="{6E890D1A-D03D-4335-AE89-3B00F315C1DA}" destId="{E92FEE60-A0CA-40FA-9BD9-D534854B4278}" srcOrd="13" destOrd="0" presId="urn:microsoft.com/office/officeart/2005/8/layout/vProcess5"/>
    <dgm:cxn modelId="{963881A2-6734-4FE5-AA20-9A7284901777}" type="presParOf" srcId="{6E890D1A-D03D-4335-AE89-3B00F315C1DA}" destId="{6B413B32-6200-4172-86A3-80B70C5F802C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0E612ED-03DB-4AB3-AFD8-9CD85AD4CA00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A5101AD7-02AF-4C1B-83D5-74DB4526607C}">
      <dgm:prSet/>
      <dgm:spPr/>
      <dgm:t>
        <a:bodyPr/>
        <a:lstStyle/>
        <a:p>
          <a:r>
            <a:rPr lang="ru-RU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Значительно чаще система удобрения трав базируется на использовании последействия ранее внесенных органических удобрений. Применяют последние в чистом или занятом пару подпокровными травами озимые зерновые , а также под пропашные культуры , по которым размещают яровые зерновые и однолетние травы с подсевом клевера или травосмеси .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F81B9FF-D429-4101-8528-5ABC3E1F83B0}" type="parTrans" cxnId="{E33F988D-184E-4184-B9BD-643158B560F3}">
      <dgm:prSet/>
      <dgm:spPr/>
      <dgm:t>
        <a:bodyPr/>
        <a:lstStyle/>
        <a:p>
          <a:endParaRPr lang="en-US"/>
        </a:p>
      </dgm:t>
    </dgm:pt>
    <dgm:pt modelId="{2A025C95-AF09-474C-B3A6-F6A367976ED5}" type="sibTrans" cxnId="{E33F988D-184E-4184-B9BD-643158B560F3}">
      <dgm:prSet/>
      <dgm:spPr/>
      <dgm:t>
        <a:bodyPr/>
        <a:lstStyle/>
        <a:p>
          <a:endParaRPr lang="en-US"/>
        </a:p>
      </dgm:t>
    </dgm:pt>
    <dgm:pt modelId="{FA1551F4-EE92-4E9E-BF11-CE19FC98317D}">
      <dgm:prSet/>
      <dgm:spPr/>
      <dgm:t>
        <a:bodyPr/>
        <a:lstStyle/>
        <a:p>
          <a:r>
            <a:rPr lang="ru-RU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Применение минеральных удобрений требует также дифференцированных подходов. Под одновидовые посевы бобовых трав вносят только фосфорно-калийные удобрения. Использование азотных туков сопровождается снижением симбиотической </a:t>
          </a:r>
          <a:r>
            <a:rPr lang="ru-RU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азотфиксации</a:t>
          </a:r>
          <a:r>
            <a:rPr lang="ru-RU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7189204-9372-4AB2-82C2-C53037CC1B31}" type="parTrans" cxnId="{383A2101-FFCE-40E0-A703-BE6C88C895A8}">
      <dgm:prSet/>
      <dgm:spPr/>
      <dgm:t>
        <a:bodyPr/>
        <a:lstStyle/>
        <a:p>
          <a:endParaRPr lang="en-US"/>
        </a:p>
      </dgm:t>
    </dgm:pt>
    <dgm:pt modelId="{CBDEABFB-CECB-4A79-885E-D08DA0E4A50F}" type="sibTrans" cxnId="{383A2101-FFCE-40E0-A703-BE6C88C895A8}">
      <dgm:prSet/>
      <dgm:spPr/>
      <dgm:t>
        <a:bodyPr/>
        <a:lstStyle/>
        <a:p>
          <a:endParaRPr lang="en-US"/>
        </a:p>
      </dgm:t>
    </dgm:pt>
    <dgm:pt modelId="{D57ED01B-B953-4FA5-8FB9-D86FF5880600}" type="pres">
      <dgm:prSet presAssocID="{D0E612ED-03DB-4AB3-AFD8-9CD85AD4CA00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EAA73C2-8124-4C5E-A3E3-DB98E25C1995}" type="pres">
      <dgm:prSet presAssocID="{A5101AD7-02AF-4C1B-83D5-74DB4526607C}" presName="hierRoot1" presStyleCnt="0"/>
      <dgm:spPr/>
    </dgm:pt>
    <dgm:pt modelId="{6B1ABA88-E522-4A5C-97CB-9725FF140167}" type="pres">
      <dgm:prSet presAssocID="{A5101AD7-02AF-4C1B-83D5-74DB4526607C}" presName="composite" presStyleCnt="0"/>
      <dgm:spPr/>
    </dgm:pt>
    <dgm:pt modelId="{1E5DC961-ADE9-47EC-B90D-573A8194F9FE}" type="pres">
      <dgm:prSet presAssocID="{A5101AD7-02AF-4C1B-83D5-74DB4526607C}" presName="background" presStyleLbl="node0" presStyleIdx="0" presStyleCnt="2"/>
      <dgm:spPr/>
    </dgm:pt>
    <dgm:pt modelId="{1B4DA5B5-9894-4149-BC49-10C77FCCC827}" type="pres">
      <dgm:prSet presAssocID="{A5101AD7-02AF-4C1B-83D5-74DB4526607C}" presName="text" presStyleLbl="fgAcc0" presStyleIdx="0" presStyleCnt="2">
        <dgm:presLayoutVars>
          <dgm:chPref val="3"/>
        </dgm:presLayoutVars>
      </dgm:prSet>
      <dgm:spPr/>
    </dgm:pt>
    <dgm:pt modelId="{47A776AA-D250-4C62-8EB8-F2CD3926F85D}" type="pres">
      <dgm:prSet presAssocID="{A5101AD7-02AF-4C1B-83D5-74DB4526607C}" presName="hierChild2" presStyleCnt="0"/>
      <dgm:spPr/>
    </dgm:pt>
    <dgm:pt modelId="{26CA1628-330D-4F77-905C-49619C0B4A67}" type="pres">
      <dgm:prSet presAssocID="{FA1551F4-EE92-4E9E-BF11-CE19FC98317D}" presName="hierRoot1" presStyleCnt="0"/>
      <dgm:spPr/>
    </dgm:pt>
    <dgm:pt modelId="{97D60989-F66D-4544-B344-675C0DABF4AE}" type="pres">
      <dgm:prSet presAssocID="{FA1551F4-EE92-4E9E-BF11-CE19FC98317D}" presName="composite" presStyleCnt="0"/>
      <dgm:spPr/>
    </dgm:pt>
    <dgm:pt modelId="{4F451236-833D-43A0-BC7B-21B210CEFBB3}" type="pres">
      <dgm:prSet presAssocID="{FA1551F4-EE92-4E9E-BF11-CE19FC98317D}" presName="background" presStyleLbl="node0" presStyleIdx="1" presStyleCnt="2"/>
      <dgm:spPr/>
    </dgm:pt>
    <dgm:pt modelId="{34197977-1E13-48A9-AD97-693C9E3C3727}" type="pres">
      <dgm:prSet presAssocID="{FA1551F4-EE92-4E9E-BF11-CE19FC98317D}" presName="text" presStyleLbl="fgAcc0" presStyleIdx="1" presStyleCnt="2">
        <dgm:presLayoutVars>
          <dgm:chPref val="3"/>
        </dgm:presLayoutVars>
      </dgm:prSet>
      <dgm:spPr/>
    </dgm:pt>
    <dgm:pt modelId="{0A484E94-8056-49F5-822E-1A6FB28059C2}" type="pres">
      <dgm:prSet presAssocID="{FA1551F4-EE92-4E9E-BF11-CE19FC98317D}" presName="hierChild2" presStyleCnt="0"/>
      <dgm:spPr/>
    </dgm:pt>
  </dgm:ptLst>
  <dgm:cxnLst>
    <dgm:cxn modelId="{383A2101-FFCE-40E0-A703-BE6C88C895A8}" srcId="{D0E612ED-03DB-4AB3-AFD8-9CD85AD4CA00}" destId="{FA1551F4-EE92-4E9E-BF11-CE19FC98317D}" srcOrd="1" destOrd="0" parTransId="{17189204-9372-4AB2-82C2-C53037CC1B31}" sibTransId="{CBDEABFB-CECB-4A79-885E-D08DA0E4A50F}"/>
    <dgm:cxn modelId="{D52DAF2E-9F46-449A-9905-159E2198366F}" type="presOf" srcId="{A5101AD7-02AF-4C1B-83D5-74DB4526607C}" destId="{1B4DA5B5-9894-4149-BC49-10C77FCCC827}" srcOrd="0" destOrd="0" presId="urn:microsoft.com/office/officeart/2005/8/layout/hierarchy1"/>
    <dgm:cxn modelId="{B92EC97C-093D-4E84-A4A1-13B493ABD7C4}" type="presOf" srcId="{FA1551F4-EE92-4E9E-BF11-CE19FC98317D}" destId="{34197977-1E13-48A9-AD97-693C9E3C3727}" srcOrd="0" destOrd="0" presId="urn:microsoft.com/office/officeart/2005/8/layout/hierarchy1"/>
    <dgm:cxn modelId="{E33F988D-184E-4184-B9BD-643158B560F3}" srcId="{D0E612ED-03DB-4AB3-AFD8-9CD85AD4CA00}" destId="{A5101AD7-02AF-4C1B-83D5-74DB4526607C}" srcOrd="0" destOrd="0" parTransId="{EF81B9FF-D429-4101-8528-5ABC3E1F83B0}" sibTransId="{2A025C95-AF09-474C-B3A6-F6A367976ED5}"/>
    <dgm:cxn modelId="{0DB71FE8-64B8-4A4F-B496-A958D74F5109}" type="presOf" srcId="{D0E612ED-03DB-4AB3-AFD8-9CD85AD4CA00}" destId="{D57ED01B-B953-4FA5-8FB9-D86FF5880600}" srcOrd="0" destOrd="0" presId="urn:microsoft.com/office/officeart/2005/8/layout/hierarchy1"/>
    <dgm:cxn modelId="{2F550296-532E-4918-876A-32A59959A33F}" type="presParOf" srcId="{D57ED01B-B953-4FA5-8FB9-D86FF5880600}" destId="{2EAA73C2-8124-4C5E-A3E3-DB98E25C1995}" srcOrd="0" destOrd="0" presId="urn:microsoft.com/office/officeart/2005/8/layout/hierarchy1"/>
    <dgm:cxn modelId="{1109D069-272A-4C95-9586-6151C8E08A3E}" type="presParOf" srcId="{2EAA73C2-8124-4C5E-A3E3-DB98E25C1995}" destId="{6B1ABA88-E522-4A5C-97CB-9725FF140167}" srcOrd="0" destOrd="0" presId="urn:microsoft.com/office/officeart/2005/8/layout/hierarchy1"/>
    <dgm:cxn modelId="{FA94D1FF-AAB1-466E-ADE0-C1E3FFED94B3}" type="presParOf" srcId="{6B1ABA88-E522-4A5C-97CB-9725FF140167}" destId="{1E5DC961-ADE9-47EC-B90D-573A8194F9FE}" srcOrd="0" destOrd="0" presId="urn:microsoft.com/office/officeart/2005/8/layout/hierarchy1"/>
    <dgm:cxn modelId="{C545F93C-74EF-4D6B-8F0A-2CBDB85CD21E}" type="presParOf" srcId="{6B1ABA88-E522-4A5C-97CB-9725FF140167}" destId="{1B4DA5B5-9894-4149-BC49-10C77FCCC827}" srcOrd="1" destOrd="0" presId="urn:microsoft.com/office/officeart/2005/8/layout/hierarchy1"/>
    <dgm:cxn modelId="{0D95C360-E918-4D40-BDC2-BCB2441970D3}" type="presParOf" srcId="{2EAA73C2-8124-4C5E-A3E3-DB98E25C1995}" destId="{47A776AA-D250-4C62-8EB8-F2CD3926F85D}" srcOrd="1" destOrd="0" presId="urn:microsoft.com/office/officeart/2005/8/layout/hierarchy1"/>
    <dgm:cxn modelId="{5A29D45A-612E-4694-A636-3D233EE0DC75}" type="presParOf" srcId="{D57ED01B-B953-4FA5-8FB9-D86FF5880600}" destId="{26CA1628-330D-4F77-905C-49619C0B4A67}" srcOrd="1" destOrd="0" presId="urn:microsoft.com/office/officeart/2005/8/layout/hierarchy1"/>
    <dgm:cxn modelId="{0E283DC2-569B-4F7F-B8CA-910D7555490E}" type="presParOf" srcId="{26CA1628-330D-4F77-905C-49619C0B4A67}" destId="{97D60989-F66D-4544-B344-675C0DABF4AE}" srcOrd="0" destOrd="0" presId="urn:microsoft.com/office/officeart/2005/8/layout/hierarchy1"/>
    <dgm:cxn modelId="{6439D86D-9F31-4CDA-AD99-41808CCD0224}" type="presParOf" srcId="{97D60989-F66D-4544-B344-675C0DABF4AE}" destId="{4F451236-833D-43A0-BC7B-21B210CEFBB3}" srcOrd="0" destOrd="0" presId="urn:microsoft.com/office/officeart/2005/8/layout/hierarchy1"/>
    <dgm:cxn modelId="{0A742698-934E-44C8-A29B-C8AE843EA041}" type="presParOf" srcId="{97D60989-F66D-4544-B344-675C0DABF4AE}" destId="{34197977-1E13-48A9-AD97-693C9E3C3727}" srcOrd="1" destOrd="0" presId="urn:microsoft.com/office/officeart/2005/8/layout/hierarchy1"/>
    <dgm:cxn modelId="{0D823795-9468-40E1-AA8C-36C0DFBB045E}" type="presParOf" srcId="{26CA1628-330D-4F77-905C-49619C0B4A67}" destId="{0A484E94-8056-49F5-822E-1A6FB28059C2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8A6E0A-687C-4BFB-ABDB-95120E74BBB6}">
      <dsp:nvSpPr>
        <dsp:cNvPr id="0" name=""/>
        <dsp:cNvSpPr/>
      </dsp:nvSpPr>
      <dsp:spPr>
        <a:xfrm>
          <a:off x="0" y="0"/>
          <a:ext cx="5950765" cy="91571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1. Особенности питания и удобрение подсолнечника.</a:t>
          </a:r>
          <a:endParaRPr lang="en-US" sz="23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6820" y="26820"/>
        <a:ext cx="4855496" cy="862078"/>
      </dsp:txXfrm>
    </dsp:sp>
    <dsp:sp modelId="{50448C30-FCDB-493B-8CB4-BC106891435E}">
      <dsp:nvSpPr>
        <dsp:cNvPr id="0" name=""/>
        <dsp:cNvSpPr/>
      </dsp:nvSpPr>
      <dsp:spPr>
        <a:xfrm>
          <a:off x="444375" y="1042901"/>
          <a:ext cx="5950765" cy="915718"/>
        </a:xfrm>
        <a:prstGeom prst="roundRect">
          <a:avLst>
            <a:gd name="adj" fmla="val 10000"/>
          </a:avLst>
        </a:prstGeom>
        <a:solidFill>
          <a:schemeClr val="accent2">
            <a:hueOff val="-220674"/>
            <a:satOff val="1055"/>
            <a:lumOff val="1471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2. Особенности питания и удобрение сахарной свеклы.</a:t>
          </a:r>
          <a:endParaRPr lang="en-US" sz="23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71195" y="1069721"/>
        <a:ext cx="4857533" cy="862078"/>
      </dsp:txXfrm>
    </dsp:sp>
    <dsp:sp modelId="{548D66EE-0B62-494E-A149-FCD4573B06C8}">
      <dsp:nvSpPr>
        <dsp:cNvPr id="0" name=""/>
        <dsp:cNvSpPr/>
      </dsp:nvSpPr>
      <dsp:spPr>
        <a:xfrm>
          <a:off x="888750" y="2085802"/>
          <a:ext cx="5950765" cy="915718"/>
        </a:xfrm>
        <a:prstGeom prst="roundRect">
          <a:avLst>
            <a:gd name="adj" fmla="val 10000"/>
          </a:avLst>
        </a:prstGeom>
        <a:solidFill>
          <a:schemeClr val="accent2">
            <a:hueOff val="-441348"/>
            <a:satOff val="2109"/>
            <a:lumOff val="2941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3. Особенности питания и удобрение кукурузы. </a:t>
          </a:r>
          <a:endParaRPr lang="en-US" sz="23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15570" y="2112622"/>
        <a:ext cx="4857533" cy="862078"/>
      </dsp:txXfrm>
    </dsp:sp>
    <dsp:sp modelId="{4DCF26F8-A787-4E98-90BD-B2919BD15B55}">
      <dsp:nvSpPr>
        <dsp:cNvPr id="0" name=""/>
        <dsp:cNvSpPr/>
      </dsp:nvSpPr>
      <dsp:spPr>
        <a:xfrm>
          <a:off x="1333126" y="3128704"/>
          <a:ext cx="5950765" cy="915718"/>
        </a:xfrm>
        <a:prstGeom prst="roundRect">
          <a:avLst>
            <a:gd name="adj" fmla="val 10000"/>
          </a:avLst>
        </a:prstGeom>
        <a:solidFill>
          <a:schemeClr val="accent2">
            <a:hueOff val="-662022"/>
            <a:satOff val="3164"/>
            <a:lumOff val="4412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4. Особенности питания и удобрение картофеля. </a:t>
          </a:r>
          <a:endParaRPr lang="en-US" sz="23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359946" y="3155524"/>
        <a:ext cx="4857533" cy="862078"/>
      </dsp:txXfrm>
    </dsp:sp>
    <dsp:sp modelId="{31BEB7F5-DEDC-450F-9713-2613C0360CAD}">
      <dsp:nvSpPr>
        <dsp:cNvPr id="0" name=""/>
        <dsp:cNvSpPr/>
      </dsp:nvSpPr>
      <dsp:spPr>
        <a:xfrm>
          <a:off x="1777501" y="4171605"/>
          <a:ext cx="5950765" cy="915718"/>
        </a:xfrm>
        <a:prstGeom prst="roundRect">
          <a:avLst>
            <a:gd name="adj" fmla="val 10000"/>
          </a:avLst>
        </a:prstGeom>
        <a:solidFill>
          <a:schemeClr val="accent2">
            <a:hueOff val="-882696"/>
            <a:satOff val="4218"/>
            <a:lumOff val="5883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5. Особенности питания и удобрение однолетних и многолетних трав.</a:t>
          </a:r>
          <a:endParaRPr lang="en-US" sz="23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04321" y="4198425"/>
        <a:ext cx="4857533" cy="862078"/>
      </dsp:txXfrm>
    </dsp:sp>
    <dsp:sp modelId="{DBBCF708-1695-43AB-AC2C-C7BF0DDC385F}">
      <dsp:nvSpPr>
        <dsp:cNvPr id="0" name=""/>
        <dsp:cNvSpPr/>
      </dsp:nvSpPr>
      <dsp:spPr>
        <a:xfrm>
          <a:off x="5355548" y="668983"/>
          <a:ext cx="595216" cy="595216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700" kern="1200"/>
        </a:p>
      </dsp:txBody>
      <dsp:txXfrm>
        <a:off x="5489472" y="668983"/>
        <a:ext cx="327368" cy="447900"/>
      </dsp:txXfrm>
    </dsp:sp>
    <dsp:sp modelId="{53FB0EFB-638E-469D-B8C6-7B3D69A85211}">
      <dsp:nvSpPr>
        <dsp:cNvPr id="0" name=""/>
        <dsp:cNvSpPr/>
      </dsp:nvSpPr>
      <dsp:spPr>
        <a:xfrm>
          <a:off x="5799924" y="1711884"/>
          <a:ext cx="595216" cy="595216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398147"/>
            <a:satOff val="4656"/>
            <a:lumOff val="512"/>
            <a:alphaOff val="0"/>
          </a:schemeClr>
        </a:solidFill>
        <a:ln w="10795" cap="flat" cmpd="sng" algn="ctr">
          <a:solidFill>
            <a:schemeClr val="accent2">
              <a:tint val="40000"/>
              <a:alpha val="90000"/>
              <a:hueOff val="-398147"/>
              <a:satOff val="4656"/>
              <a:lumOff val="51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700" kern="1200"/>
        </a:p>
      </dsp:txBody>
      <dsp:txXfrm>
        <a:off x="5933848" y="1711884"/>
        <a:ext cx="327368" cy="447900"/>
      </dsp:txXfrm>
    </dsp:sp>
    <dsp:sp modelId="{45A943EC-9342-432F-A603-473FF0147A01}">
      <dsp:nvSpPr>
        <dsp:cNvPr id="0" name=""/>
        <dsp:cNvSpPr/>
      </dsp:nvSpPr>
      <dsp:spPr>
        <a:xfrm>
          <a:off x="6244299" y="2739523"/>
          <a:ext cx="595216" cy="595216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796293"/>
            <a:satOff val="9313"/>
            <a:lumOff val="1023"/>
            <a:alphaOff val="0"/>
          </a:schemeClr>
        </a:solidFill>
        <a:ln w="10795" cap="flat" cmpd="sng" algn="ctr">
          <a:solidFill>
            <a:schemeClr val="accent2">
              <a:tint val="40000"/>
              <a:alpha val="90000"/>
              <a:hueOff val="-796293"/>
              <a:satOff val="9313"/>
              <a:lumOff val="102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700" kern="1200"/>
        </a:p>
      </dsp:txBody>
      <dsp:txXfrm>
        <a:off x="6378223" y="2739523"/>
        <a:ext cx="327368" cy="447900"/>
      </dsp:txXfrm>
    </dsp:sp>
    <dsp:sp modelId="{4DD94A51-6037-4DC4-B808-FC5F5559335D}">
      <dsp:nvSpPr>
        <dsp:cNvPr id="0" name=""/>
        <dsp:cNvSpPr/>
      </dsp:nvSpPr>
      <dsp:spPr>
        <a:xfrm>
          <a:off x="6688674" y="3792600"/>
          <a:ext cx="595216" cy="595216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1194440"/>
            <a:satOff val="13969"/>
            <a:lumOff val="1535"/>
            <a:alphaOff val="0"/>
          </a:schemeClr>
        </a:solidFill>
        <a:ln w="10795" cap="flat" cmpd="sng" algn="ctr">
          <a:solidFill>
            <a:schemeClr val="accent2">
              <a:tint val="40000"/>
              <a:alpha val="90000"/>
              <a:hueOff val="-1194440"/>
              <a:satOff val="13969"/>
              <a:lumOff val="153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700" kern="1200"/>
        </a:p>
      </dsp:txBody>
      <dsp:txXfrm>
        <a:off x="6822598" y="3792600"/>
        <a:ext cx="327368" cy="4479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5DC961-ADE9-47EC-B90D-573A8194F9FE}">
      <dsp:nvSpPr>
        <dsp:cNvPr id="0" name=""/>
        <dsp:cNvSpPr/>
      </dsp:nvSpPr>
      <dsp:spPr>
        <a:xfrm>
          <a:off x="96046" y="1625"/>
          <a:ext cx="4319856" cy="274310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4DA5B5-9894-4149-BC49-10C77FCCC827}">
      <dsp:nvSpPr>
        <dsp:cNvPr id="0" name=""/>
        <dsp:cNvSpPr/>
      </dsp:nvSpPr>
      <dsp:spPr>
        <a:xfrm>
          <a:off x="576031" y="457610"/>
          <a:ext cx="4319856" cy="274310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Значительно чаще система удобрения трав базируется на использовании последействия ранее внесенных органических удобрений. Применяют последние в чистом или занятом пару подпокровными травами озимые зерновые , а также под пропашные культуры , по которым размещают яровые зерновые и однолетние травы с подсевом клевера или травосмеси .</a:t>
          </a:r>
          <a:endParaRPr 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56374" y="537953"/>
        <a:ext cx="4159170" cy="2582423"/>
      </dsp:txXfrm>
    </dsp:sp>
    <dsp:sp modelId="{4F451236-833D-43A0-BC7B-21B210CEFBB3}">
      <dsp:nvSpPr>
        <dsp:cNvPr id="0" name=""/>
        <dsp:cNvSpPr/>
      </dsp:nvSpPr>
      <dsp:spPr>
        <a:xfrm>
          <a:off x="5375872" y="1625"/>
          <a:ext cx="4319856" cy="274310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197977-1E13-48A9-AD97-693C9E3C3727}">
      <dsp:nvSpPr>
        <dsp:cNvPr id="0" name=""/>
        <dsp:cNvSpPr/>
      </dsp:nvSpPr>
      <dsp:spPr>
        <a:xfrm>
          <a:off x="5855856" y="457610"/>
          <a:ext cx="4319856" cy="274310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Применение минеральных удобрений требует также дифференцированных подходов. Под одновидовые посевы бобовых трав вносят только фосфорно-калийные удобрения. Использование азотных туков сопровождается снижением симбиотической </a:t>
          </a:r>
          <a:r>
            <a:rPr lang="ru-RU" sz="18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азотфиксации</a:t>
          </a:r>
          <a:r>
            <a:rPr lang="ru-RU" sz="18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936199" y="537953"/>
        <a:ext cx="4159170" cy="25824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108C1-2B7C-4FF6-A13B-C90CFCC5639F}" type="datetimeFigureOut">
              <a:rPr lang="ru-RU" smtClean="0"/>
              <a:t>05.11.2020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074B9-0199-4A0B-A9A9-8523A760D3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2029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108C1-2B7C-4FF6-A13B-C90CFCC5639F}" type="datetimeFigureOut">
              <a:rPr lang="ru-RU" smtClean="0"/>
              <a:t>05.11.2020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074B9-0199-4A0B-A9A9-8523A760D3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96926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108C1-2B7C-4FF6-A13B-C90CFCC5639F}" type="datetimeFigureOut">
              <a:rPr lang="ru-RU" smtClean="0"/>
              <a:t>05.11.2020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074B9-0199-4A0B-A9A9-8523A760D3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79356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108C1-2B7C-4FF6-A13B-C90CFCC5639F}" type="datetimeFigureOut">
              <a:rPr lang="ru-RU" smtClean="0"/>
              <a:t>05.11.2020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074B9-0199-4A0B-A9A9-8523A760D3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36492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108C1-2B7C-4FF6-A13B-C90CFCC5639F}" type="datetimeFigureOut">
              <a:rPr lang="ru-RU" smtClean="0"/>
              <a:t>05.11.2020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074B9-0199-4A0B-A9A9-8523A760D3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50591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108C1-2B7C-4FF6-A13B-C90CFCC5639F}" type="datetimeFigureOut">
              <a:rPr lang="ru-RU" smtClean="0"/>
              <a:t>05.11.2020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074B9-0199-4A0B-A9A9-8523A760D3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822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108C1-2B7C-4FF6-A13B-C90CFCC5639F}" type="datetimeFigureOut">
              <a:rPr lang="ru-RU" smtClean="0"/>
              <a:t>05.11.2020</a:t>
            </a:fld>
            <a:endParaRPr lang="ru-RU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074B9-0199-4A0B-A9A9-8523A760D3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59995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108C1-2B7C-4FF6-A13B-C90CFCC5639F}" type="datetimeFigureOut">
              <a:rPr lang="ru-RU" smtClean="0"/>
              <a:t>05.11.2020</a:t>
            </a:fld>
            <a:endParaRPr lang="ru-R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074B9-0199-4A0B-A9A9-8523A760D3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967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108C1-2B7C-4FF6-A13B-C90CFCC5639F}" type="datetimeFigureOut">
              <a:rPr lang="ru-RU" smtClean="0"/>
              <a:t>05.11.2020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074B9-0199-4A0B-A9A9-8523A760D3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15495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108C1-2B7C-4FF6-A13B-C90CFCC5639F}" type="datetimeFigureOut">
              <a:rPr lang="ru-RU" smtClean="0"/>
              <a:t>05.11.2020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074B9-0199-4A0B-A9A9-8523A760D3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81721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108C1-2B7C-4FF6-A13B-C90CFCC5639F}" type="datetimeFigureOut">
              <a:rPr lang="ru-RU" smtClean="0"/>
              <a:t>05.11.2020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074B9-0199-4A0B-A9A9-8523A760D3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3676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A9108C1-2B7C-4FF6-A13B-C90CFCC5639F}" type="datetimeFigureOut">
              <a:rPr lang="ru-RU" smtClean="0"/>
              <a:t>05.11.2020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C0B074B9-0199-4A0B-A9A9-8523A760D3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5247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ABBB681-F4D2-40F2-ACC3-DE0B4B4880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388ED0-1FEF-4E11-B488-BD661D1AC1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5847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8A996535-948E-46E2-B46D-A54B355ECB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9663631"/>
              </p:ext>
            </p:extLst>
          </p:nvPr>
        </p:nvGraphicFramePr>
        <p:xfrm>
          <a:off x="477011" y="501650"/>
          <a:ext cx="11237975" cy="6280409"/>
        </p:xfrm>
        <a:graphic>
          <a:graphicData uri="http://schemas.openxmlformats.org/drawingml/2006/table">
            <a:tbl>
              <a:tblPr firstRow="1" bandRow="1"/>
              <a:tblGrid>
                <a:gridCol w="14851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13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396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10541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25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4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ts val="250"/>
                        </a:spcBef>
                        <a:buClr>
                          <a:schemeClr val="accent1"/>
                        </a:buClr>
                        <a:buSzPct val="100000"/>
                        <a:buFont typeface="Verdana" panose="020B0604030504040204" pitchFamily="34" charset="0"/>
                        <a:defRPr sz="2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ts val="250"/>
                        </a:spcBef>
                        <a:buClr>
                          <a:srgbClr val="ED3742"/>
                        </a:buClr>
                        <a:buSzPct val="100000"/>
                        <a:buFont typeface="Wingdings 2" panose="05020102010507070707" pitchFamily="18" charset="2"/>
                        <a:defRPr sz="2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ts val="225"/>
                        </a:spcBef>
                        <a:buClr>
                          <a:srgbClr val="ED3742"/>
                        </a:buClr>
                        <a:buSzPct val="112000"/>
                        <a:buFont typeface="Verdana" panose="020B0604030504040204" pitchFamily="34" charset="0"/>
                        <a:defRPr sz="17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ts val="250"/>
                        </a:spcBef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 sz="16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 sz="16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 sz="16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 sz="16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 sz="16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Код компетенции</a:t>
                      </a:r>
                      <a:endParaRPr kumimoji="0" lang="ru-RU" altLang="ru-RU" sz="11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06" marR="7506" marT="0" marB="0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25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4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ts val="250"/>
                        </a:spcBef>
                        <a:buClr>
                          <a:schemeClr val="accent1"/>
                        </a:buClr>
                        <a:buSzPct val="100000"/>
                        <a:buFont typeface="Verdana" panose="020B0604030504040204" pitchFamily="34" charset="0"/>
                        <a:defRPr sz="2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ts val="250"/>
                        </a:spcBef>
                        <a:buClr>
                          <a:srgbClr val="ED3742"/>
                        </a:buClr>
                        <a:buSzPct val="100000"/>
                        <a:buFont typeface="Wingdings 2" panose="05020102010507070707" pitchFamily="18" charset="2"/>
                        <a:defRPr sz="2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ts val="225"/>
                        </a:spcBef>
                        <a:buClr>
                          <a:srgbClr val="ED3742"/>
                        </a:buClr>
                        <a:buSzPct val="112000"/>
                        <a:buFont typeface="Verdana" panose="020B0604030504040204" pitchFamily="34" charset="0"/>
                        <a:defRPr sz="17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ts val="250"/>
                        </a:spcBef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 sz="16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 sz="16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 sz="16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 sz="16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 sz="16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Содержание компетенции</a:t>
                      </a:r>
                      <a:endParaRPr kumimoji="0" lang="ru-RU" altLang="ru-RU" sz="11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06" marR="7506" marT="0" marB="0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25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4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ts val="250"/>
                        </a:spcBef>
                        <a:buClr>
                          <a:schemeClr val="accent1"/>
                        </a:buClr>
                        <a:buSzPct val="100000"/>
                        <a:buFont typeface="Verdana" panose="020B0604030504040204" pitchFamily="34" charset="0"/>
                        <a:defRPr sz="2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ts val="250"/>
                        </a:spcBef>
                        <a:buClr>
                          <a:srgbClr val="ED3742"/>
                        </a:buClr>
                        <a:buSzPct val="100000"/>
                        <a:buFont typeface="Wingdings 2" panose="05020102010507070707" pitchFamily="18" charset="2"/>
                        <a:defRPr sz="2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ts val="225"/>
                        </a:spcBef>
                        <a:buClr>
                          <a:srgbClr val="ED3742"/>
                        </a:buClr>
                        <a:buSzPct val="112000"/>
                        <a:buFont typeface="Verdana" panose="020B0604030504040204" pitchFamily="34" charset="0"/>
                        <a:defRPr sz="17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ts val="250"/>
                        </a:spcBef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 sz="16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 sz="16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 sz="16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 sz="16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 sz="16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Перечень планируемых результатов обучения по дисциплине</a:t>
                      </a:r>
                      <a:endParaRPr kumimoji="0" lang="ru-RU" altLang="ru-RU" sz="11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06" marR="7506" marT="0" marB="0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1253"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25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4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ts val="250"/>
                        </a:spcBef>
                        <a:buClr>
                          <a:schemeClr val="accent1"/>
                        </a:buClr>
                        <a:buSzPct val="100000"/>
                        <a:buFont typeface="Verdana" panose="020B0604030504040204" pitchFamily="34" charset="0"/>
                        <a:defRPr sz="2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ts val="250"/>
                        </a:spcBef>
                        <a:buClr>
                          <a:srgbClr val="ED3742"/>
                        </a:buClr>
                        <a:buSzPct val="100000"/>
                        <a:buFont typeface="Wingdings 2" panose="05020102010507070707" pitchFamily="18" charset="2"/>
                        <a:defRPr sz="2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ts val="225"/>
                        </a:spcBef>
                        <a:buClr>
                          <a:srgbClr val="ED3742"/>
                        </a:buClr>
                        <a:buSzPct val="112000"/>
                        <a:buFont typeface="Verdana" panose="020B0604030504040204" pitchFamily="34" charset="0"/>
                        <a:defRPr sz="17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ts val="250"/>
                        </a:spcBef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 sz="16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 sz="16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 sz="16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 sz="16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 sz="16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ОК-7</a:t>
                      </a:r>
                    </a:p>
                  </a:txBody>
                  <a:tcPr marL="7506" marR="7506" marT="0" marB="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25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4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ts val="250"/>
                        </a:spcBef>
                        <a:buClr>
                          <a:schemeClr val="accent1"/>
                        </a:buClr>
                        <a:buSzPct val="100000"/>
                        <a:buFont typeface="Verdana" panose="020B0604030504040204" pitchFamily="34" charset="0"/>
                        <a:defRPr sz="2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ts val="250"/>
                        </a:spcBef>
                        <a:buClr>
                          <a:srgbClr val="ED3742"/>
                        </a:buClr>
                        <a:buSzPct val="100000"/>
                        <a:buFont typeface="Wingdings 2" panose="05020102010507070707" pitchFamily="18" charset="2"/>
                        <a:defRPr sz="2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ts val="225"/>
                        </a:spcBef>
                        <a:buClr>
                          <a:srgbClr val="ED3742"/>
                        </a:buClr>
                        <a:buSzPct val="112000"/>
                        <a:buFont typeface="Verdana" panose="020B0604030504040204" pitchFamily="34" charset="0"/>
                        <a:defRPr sz="17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ts val="250"/>
                        </a:spcBef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 sz="16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 sz="16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 sz="16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 sz="16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 sz="16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способностью к самоорганизации и самообразованию</a:t>
                      </a:r>
                    </a:p>
                  </a:txBody>
                  <a:tcPr marL="7506" marR="7506" marT="0" marB="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EA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25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4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ts val="250"/>
                        </a:spcBef>
                        <a:buClr>
                          <a:schemeClr val="accent1"/>
                        </a:buClr>
                        <a:buSzPct val="100000"/>
                        <a:buFont typeface="Verdana" panose="020B0604030504040204" pitchFamily="34" charset="0"/>
                        <a:defRPr sz="2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ts val="250"/>
                        </a:spcBef>
                        <a:buClr>
                          <a:srgbClr val="ED3742"/>
                        </a:buClr>
                        <a:buSzPct val="100000"/>
                        <a:buFont typeface="Wingdings 2" panose="05020102010507070707" pitchFamily="18" charset="2"/>
                        <a:defRPr sz="2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ts val="225"/>
                        </a:spcBef>
                        <a:buClr>
                          <a:srgbClr val="ED3742"/>
                        </a:buClr>
                        <a:buSzPct val="112000"/>
                        <a:buFont typeface="Verdana" panose="020B0604030504040204" pitchFamily="34" charset="0"/>
                        <a:defRPr sz="17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ts val="250"/>
                        </a:spcBef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 sz="16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 sz="16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 sz="16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 sz="16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 sz="16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Знать: </a:t>
                      </a:r>
                      <a:r>
                        <a:rPr kumimoji="0" lang="ru-RU" alt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содержание процессов самоорганизации и самообразования, их особенности и технологий реализации, исходя из целей совершенствования профессиональной деятельности.</a:t>
                      </a:r>
                    </a:p>
                  </a:txBody>
                  <a:tcPr marL="7506" marR="7506" marT="0" marB="0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32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25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4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ts val="250"/>
                        </a:spcBef>
                        <a:buClr>
                          <a:schemeClr val="accent1"/>
                        </a:buClr>
                        <a:buSzPct val="100000"/>
                        <a:buFont typeface="Verdana" panose="020B0604030504040204" pitchFamily="34" charset="0"/>
                        <a:defRPr sz="2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ts val="250"/>
                        </a:spcBef>
                        <a:buClr>
                          <a:srgbClr val="ED3742"/>
                        </a:buClr>
                        <a:buSzPct val="100000"/>
                        <a:buFont typeface="Wingdings 2" panose="05020102010507070707" pitchFamily="18" charset="2"/>
                        <a:defRPr sz="2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ts val="225"/>
                        </a:spcBef>
                        <a:buClr>
                          <a:srgbClr val="ED3742"/>
                        </a:buClr>
                        <a:buSzPct val="112000"/>
                        <a:buFont typeface="Verdana" panose="020B0604030504040204" pitchFamily="34" charset="0"/>
                        <a:defRPr sz="17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ts val="250"/>
                        </a:spcBef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 sz="16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 sz="16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 sz="16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 sz="16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 sz="16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Уметь: </a:t>
                      </a:r>
                      <a:r>
                        <a:rPr kumimoji="0" lang="ru-RU" alt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планировать цели и устанавливать приоритеты при осуществлении деятельности; самостоятельно строить процесс овладения информацией, отобранной и структурированной для выполнения профессиональной деятельности. </a:t>
                      </a:r>
                    </a:p>
                  </a:txBody>
                  <a:tcPr marL="7506" marR="7506" marT="0" marB="0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928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25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4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ts val="250"/>
                        </a:spcBef>
                        <a:buClr>
                          <a:schemeClr val="accent1"/>
                        </a:buClr>
                        <a:buSzPct val="100000"/>
                        <a:buFont typeface="Verdana" panose="020B0604030504040204" pitchFamily="34" charset="0"/>
                        <a:defRPr sz="2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ts val="250"/>
                        </a:spcBef>
                        <a:buClr>
                          <a:srgbClr val="ED3742"/>
                        </a:buClr>
                        <a:buSzPct val="100000"/>
                        <a:buFont typeface="Wingdings 2" panose="05020102010507070707" pitchFamily="18" charset="2"/>
                        <a:defRPr sz="2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ts val="225"/>
                        </a:spcBef>
                        <a:buClr>
                          <a:srgbClr val="ED3742"/>
                        </a:buClr>
                        <a:buSzPct val="112000"/>
                        <a:buFont typeface="Verdana" panose="020B0604030504040204" pitchFamily="34" charset="0"/>
                        <a:defRPr sz="17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ts val="250"/>
                        </a:spcBef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 sz="16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 sz="16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 sz="16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 sz="16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 sz="16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Владеть: </a:t>
                      </a:r>
                      <a:r>
                        <a:rPr kumimoji="0" lang="ru-RU" alt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технологиями организации процесса самообразования и самоорганизации.</a:t>
                      </a:r>
                    </a:p>
                  </a:txBody>
                  <a:tcPr marL="7506" marR="7506" marT="0" marB="0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1253"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25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4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ts val="250"/>
                        </a:spcBef>
                        <a:buClr>
                          <a:schemeClr val="accent1"/>
                        </a:buClr>
                        <a:buSzPct val="100000"/>
                        <a:buFont typeface="Verdana" panose="020B0604030504040204" pitchFamily="34" charset="0"/>
                        <a:defRPr sz="2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ts val="250"/>
                        </a:spcBef>
                        <a:buClr>
                          <a:srgbClr val="ED3742"/>
                        </a:buClr>
                        <a:buSzPct val="100000"/>
                        <a:buFont typeface="Wingdings 2" panose="05020102010507070707" pitchFamily="18" charset="2"/>
                        <a:defRPr sz="2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ts val="225"/>
                        </a:spcBef>
                        <a:buClr>
                          <a:srgbClr val="ED3742"/>
                        </a:buClr>
                        <a:buSzPct val="112000"/>
                        <a:buFont typeface="Verdana" panose="020B0604030504040204" pitchFamily="34" charset="0"/>
                        <a:defRPr sz="17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ts val="250"/>
                        </a:spcBef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 sz="16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 sz="16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 sz="16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 sz="16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 sz="16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ПК-1</a:t>
                      </a:r>
                    </a:p>
                  </a:txBody>
                  <a:tcPr marL="7506" marR="7506" marT="0" marB="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25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4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ts val="250"/>
                        </a:spcBef>
                        <a:buClr>
                          <a:schemeClr val="accent1"/>
                        </a:buClr>
                        <a:buSzPct val="100000"/>
                        <a:buFont typeface="Verdana" panose="020B0604030504040204" pitchFamily="34" charset="0"/>
                        <a:defRPr sz="2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ts val="250"/>
                        </a:spcBef>
                        <a:buClr>
                          <a:srgbClr val="ED3742"/>
                        </a:buClr>
                        <a:buSzPct val="100000"/>
                        <a:buFont typeface="Wingdings 2" panose="05020102010507070707" pitchFamily="18" charset="2"/>
                        <a:defRPr sz="2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ts val="225"/>
                        </a:spcBef>
                        <a:buClr>
                          <a:srgbClr val="ED3742"/>
                        </a:buClr>
                        <a:buSzPct val="112000"/>
                        <a:buFont typeface="Verdana" panose="020B0604030504040204" pitchFamily="34" charset="0"/>
                        <a:defRPr sz="17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ts val="250"/>
                        </a:spcBef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 sz="16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 sz="16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 sz="16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 sz="16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 sz="16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готовностью изучать современную информацию, отечественный и зарубежный опыт по тематике исследований.</a:t>
                      </a:r>
                    </a:p>
                  </a:txBody>
                  <a:tcPr marL="7506" marR="7506" marT="0" marB="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EA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25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4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ts val="250"/>
                        </a:spcBef>
                        <a:buClr>
                          <a:schemeClr val="accent1"/>
                        </a:buClr>
                        <a:buSzPct val="100000"/>
                        <a:buFont typeface="Verdana" panose="020B0604030504040204" pitchFamily="34" charset="0"/>
                        <a:defRPr sz="2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ts val="250"/>
                        </a:spcBef>
                        <a:buClr>
                          <a:srgbClr val="ED3742"/>
                        </a:buClr>
                        <a:buSzPct val="100000"/>
                        <a:buFont typeface="Wingdings 2" panose="05020102010507070707" pitchFamily="18" charset="2"/>
                        <a:defRPr sz="2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ts val="225"/>
                        </a:spcBef>
                        <a:buClr>
                          <a:srgbClr val="ED3742"/>
                        </a:buClr>
                        <a:buSzPct val="112000"/>
                        <a:buFont typeface="Verdana" panose="020B0604030504040204" pitchFamily="34" charset="0"/>
                        <a:defRPr sz="17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ts val="250"/>
                        </a:spcBef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 sz="16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 sz="16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 sz="16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 sz="16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 sz="16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Знать: </a:t>
                      </a:r>
                      <a:r>
                        <a:rPr kumimoji="0" lang="ru-RU" alt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историю агрохимии, отечественный и зарубежный опыт по тематике исследований, современную информацию, состояние и перспективы применения удобрений.</a:t>
                      </a:r>
                    </a:p>
                  </a:txBody>
                  <a:tcPr marL="7506" marR="7506" marT="0" marB="0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928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25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tabLst>
                          <a:tab pos="449263" algn="l"/>
                        </a:tabLst>
                        <a:defRPr sz="24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ts val="250"/>
                        </a:spcBef>
                        <a:buClr>
                          <a:schemeClr val="accent1"/>
                        </a:buClr>
                        <a:buSzPct val="100000"/>
                        <a:buFont typeface="Verdana" panose="020B0604030504040204" pitchFamily="34" charset="0"/>
                        <a:tabLst>
                          <a:tab pos="449263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ts val="250"/>
                        </a:spcBef>
                        <a:buClr>
                          <a:srgbClr val="ED3742"/>
                        </a:buClr>
                        <a:buSzPct val="100000"/>
                        <a:buFont typeface="Wingdings 2" panose="05020102010507070707" pitchFamily="18" charset="2"/>
                        <a:tabLst>
                          <a:tab pos="449263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ts val="225"/>
                        </a:spcBef>
                        <a:buClr>
                          <a:srgbClr val="ED3742"/>
                        </a:buClr>
                        <a:buSzPct val="112000"/>
                        <a:buFont typeface="Verdana" panose="020B0604030504040204" pitchFamily="34" charset="0"/>
                        <a:tabLst>
                          <a:tab pos="449263" algn="l"/>
                        </a:tabLst>
                        <a:defRPr sz="17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ts val="250"/>
                        </a:spcBef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tabLst>
                          <a:tab pos="449263" algn="l"/>
                        </a:tabLst>
                        <a:defRPr sz="16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tabLst>
                          <a:tab pos="449263" algn="l"/>
                        </a:tabLst>
                        <a:defRPr sz="16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tabLst>
                          <a:tab pos="449263" algn="l"/>
                        </a:tabLst>
                        <a:defRPr sz="16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tabLst>
                          <a:tab pos="449263" algn="l"/>
                        </a:tabLst>
                        <a:defRPr sz="16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tabLst>
                          <a:tab pos="449263" algn="l"/>
                        </a:tabLst>
                        <a:defRPr sz="16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l"/>
                        </a:tabLst>
                      </a:pPr>
                      <a:r>
                        <a:rPr kumimoji="0" lang="ru-RU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Уметь: </a:t>
                      </a:r>
                      <a:r>
                        <a:rPr kumimoji="0" lang="ru-RU" alt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анализировать современную информацию, отечественный и зарубежный опыт по тематике исследований.</a:t>
                      </a:r>
                    </a:p>
                  </a:txBody>
                  <a:tcPr marL="7506" marR="7506" marT="0" marB="0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032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25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4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ts val="250"/>
                        </a:spcBef>
                        <a:buClr>
                          <a:schemeClr val="accent1"/>
                        </a:buClr>
                        <a:buSzPct val="100000"/>
                        <a:buFont typeface="Verdana" panose="020B0604030504040204" pitchFamily="34" charset="0"/>
                        <a:defRPr sz="2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ts val="250"/>
                        </a:spcBef>
                        <a:buClr>
                          <a:srgbClr val="ED3742"/>
                        </a:buClr>
                        <a:buSzPct val="100000"/>
                        <a:buFont typeface="Wingdings 2" panose="05020102010507070707" pitchFamily="18" charset="2"/>
                        <a:defRPr sz="2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ts val="225"/>
                        </a:spcBef>
                        <a:buClr>
                          <a:srgbClr val="ED3742"/>
                        </a:buClr>
                        <a:buSzPct val="112000"/>
                        <a:buFont typeface="Verdana" panose="020B0604030504040204" pitchFamily="34" charset="0"/>
                        <a:defRPr sz="17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ts val="250"/>
                        </a:spcBef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 sz="16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 sz="16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 sz="16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 sz="16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 sz="16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Владеть: </a:t>
                      </a:r>
                      <a:r>
                        <a:rPr kumimoji="0" lang="ru-RU" alt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навыками в научно-исследовательской работе по проблемам агрохимии в разные эпохи; умение пользования научной и научно-популярной литературой по истории агрохимии, раскрывать смысл и значение важнейших событий агрохимической науки.</a:t>
                      </a:r>
                    </a:p>
                  </a:txBody>
                  <a:tcPr marL="7506" marR="7506" marT="0" marB="0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9282"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25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4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ts val="250"/>
                        </a:spcBef>
                        <a:buClr>
                          <a:schemeClr val="accent1"/>
                        </a:buClr>
                        <a:buSzPct val="100000"/>
                        <a:buFont typeface="Verdana" panose="020B0604030504040204" pitchFamily="34" charset="0"/>
                        <a:defRPr sz="2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ts val="250"/>
                        </a:spcBef>
                        <a:buClr>
                          <a:srgbClr val="ED3742"/>
                        </a:buClr>
                        <a:buSzPct val="100000"/>
                        <a:buFont typeface="Wingdings 2" panose="05020102010507070707" pitchFamily="18" charset="2"/>
                        <a:defRPr sz="2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ts val="225"/>
                        </a:spcBef>
                        <a:buClr>
                          <a:srgbClr val="ED3742"/>
                        </a:buClr>
                        <a:buSzPct val="112000"/>
                        <a:buFont typeface="Verdana" panose="020B0604030504040204" pitchFamily="34" charset="0"/>
                        <a:defRPr sz="17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ts val="250"/>
                        </a:spcBef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 sz="16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 sz="16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 sz="16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 sz="16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 sz="16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ПК-3</a:t>
                      </a:r>
                    </a:p>
                  </a:txBody>
                  <a:tcPr marL="7506" marR="7506" marT="0" marB="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25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4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ts val="250"/>
                        </a:spcBef>
                        <a:buClr>
                          <a:schemeClr val="accent1"/>
                        </a:buClr>
                        <a:buSzPct val="100000"/>
                        <a:buFont typeface="Verdana" panose="020B0604030504040204" pitchFamily="34" charset="0"/>
                        <a:defRPr sz="2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ts val="250"/>
                        </a:spcBef>
                        <a:buClr>
                          <a:srgbClr val="ED3742"/>
                        </a:buClr>
                        <a:buSzPct val="100000"/>
                        <a:buFont typeface="Wingdings 2" panose="05020102010507070707" pitchFamily="18" charset="2"/>
                        <a:defRPr sz="2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ts val="225"/>
                        </a:spcBef>
                        <a:buClr>
                          <a:srgbClr val="ED3742"/>
                        </a:buClr>
                        <a:buSzPct val="112000"/>
                        <a:buFont typeface="Verdana" panose="020B0604030504040204" pitchFamily="34" charset="0"/>
                        <a:defRPr sz="17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ts val="250"/>
                        </a:spcBef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 sz="16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 sz="16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 sz="16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 sz="16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 sz="16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способностью к лабораторному анализу образцов почв, растений и продукции растениеводства.</a:t>
                      </a:r>
                    </a:p>
                  </a:txBody>
                  <a:tcPr marL="7506" marR="7506" marT="0" marB="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EA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25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4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ts val="250"/>
                        </a:spcBef>
                        <a:buClr>
                          <a:schemeClr val="accent1"/>
                        </a:buClr>
                        <a:buSzPct val="100000"/>
                        <a:buFont typeface="Verdana" panose="020B0604030504040204" pitchFamily="34" charset="0"/>
                        <a:defRPr sz="2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ts val="250"/>
                        </a:spcBef>
                        <a:buClr>
                          <a:srgbClr val="ED3742"/>
                        </a:buClr>
                        <a:buSzPct val="100000"/>
                        <a:buFont typeface="Wingdings 2" panose="05020102010507070707" pitchFamily="18" charset="2"/>
                        <a:defRPr sz="2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ts val="225"/>
                        </a:spcBef>
                        <a:buClr>
                          <a:srgbClr val="ED3742"/>
                        </a:buClr>
                        <a:buSzPct val="112000"/>
                        <a:buFont typeface="Verdana" panose="020B0604030504040204" pitchFamily="34" charset="0"/>
                        <a:defRPr sz="17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ts val="250"/>
                        </a:spcBef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 sz="16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 sz="16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 sz="16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 sz="16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 sz="16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Знать: </a:t>
                      </a:r>
                      <a:r>
                        <a:rPr kumimoji="0" lang="ru-RU" alt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основы агрохимического анализа почв, растений и продукции растениеводства.</a:t>
                      </a:r>
                    </a:p>
                  </a:txBody>
                  <a:tcPr marL="7506" marR="7506" marT="0" marB="0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928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25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4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ts val="250"/>
                        </a:spcBef>
                        <a:buClr>
                          <a:schemeClr val="accent1"/>
                        </a:buClr>
                        <a:buSzPct val="100000"/>
                        <a:buFont typeface="Verdana" panose="020B0604030504040204" pitchFamily="34" charset="0"/>
                        <a:defRPr sz="2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ts val="250"/>
                        </a:spcBef>
                        <a:buClr>
                          <a:srgbClr val="ED3742"/>
                        </a:buClr>
                        <a:buSzPct val="100000"/>
                        <a:buFont typeface="Wingdings 2" panose="05020102010507070707" pitchFamily="18" charset="2"/>
                        <a:defRPr sz="2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ts val="225"/>
                        </a:spcBef>
                        <a:buClr>
                          <a:srgbClr val="ED3742"/>
                        </a:buClr>
                        <a:buSzPct val="112000"/>
                        <a:buFont typeface="Verdana" panose="020B0604030504040204" pitchFamily="34" charset="0"/>
                        <a:defRPr sz="17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ts val="250"/>
                        </a:spcBef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 sz="16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 sz="16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 sz="16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 sz="16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 sz="16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Уметь: </a:t>
                      </a:r>
                      <a:r>
                        <a:rPr kumimoji="0" lang="ru-RU" alt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проводить лабораторный анализ образцов почв, растений и продукции растениеводства</a:t>
                      </a:r>
                    </a:p>
                  </a:txBody>
                  <a:tcPr marL="7506" marR="7506" marT="0" marB="0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8125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25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4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ts val="250"/>
                        </a:spcBef>
                        <a:buClr>
                          <a:schemeClr val="accent1"/>
                        </a:buClr>
                        <a:buSzPct val="100000"/>
                        <a:buFont typeface="Verdana" panose="020B0604030504040204" pitchFamily="34" charset="0"/>
                        <a:defRPr sz="2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ts val="250"/>
                        </a:spcBef>
                        <a:buClr>
                          <a:srgbClr val="ED3742"/>
                        </a:buClr>
                        <a:buSzPct val="100000"/>
                        <a:buFont typeface="Wingdings 2" panose="05020102010507070707" pitchFamily="18" charset="2"/>
                        <a:defRPr sz="2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ts val="225"/>
                        </a:spcBef>
                        <a:buClr>
                          <a:srgbClr val="ED3742"/>
                        </a:buClr>
                        <a:buSzPct val="112000"/>
                        <a:buFont typeface="Verdana" panose="020B0604030504040204" pitchFamily="34" charset="0"/>
                        <a:defRPr sz="17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ts val="250"/>
                        </a:spcBef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 sz="16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 sz="16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 sz="16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 sz="16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anose="05020102010507070707" pitchFamily="18" charset="2"/>
                        <a:defRPr sz="16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Владеть: </a:t>
                      </a: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навыками работы в лаборатории агрохимического анализа, методиками определения агрохимических показателей в почвенных, растительных образцах и продукции растениеводства.</a:t>
                      </a:r>
                    </a:p>
                  </a:txBody>
                  <a:tcPr marL="7506" marR="7506" marT="0" marB="0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787117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3">
            <a:extLst>
              <a:ext uri="{FF2B5EF4-FFF2-40B4-BE49-F238E27FC236}">
                <a16:creationId xmlns:a16="http://schemas.microsoft.com/office/drawing/2014/main" id="{17115F77-2FAE-4CA7-9A7F-10D5F2C8F8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15">
            <a:extLst>
              <a:ext uri="{FF2B5EF4-FFF2-40B4-BE49-F238E27FC236}">
                <a16:creationId xmlns:a16="http://schemas.microsoft.com/office/drawing/2014/main" id="{5CD4C046-A04C-46CC-AFA3-6B0621F628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26" name="Rectangle 17">
            <a:extLst>
              <a:ext uri="{FF2B5EF4-FFF2-40B4-BE49-F238E27FC236}">
                <a16:creationId xmlns:a16="http://schemas.microsoft.com/office/drawing/2014/main" id="{710875C1-007B-4C82-ABEB-347319FB5E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Рисунок 8" descr="Изображение выглядит как подсолнечник, цветок, растение, стол&#10;&#10;Автоматически созданное описание">
            <a:extLst>
              <a:ext uri="{FF2B5EF4-FFF2-40B4-BE49-F238E27FC236}">
                <a16:creationId xmlns:a16="http://schemas.microsoft.com/office/drawing/2014/main" id="{8A4F3E68-E8DB-4F4E-B032-7374ABCDD5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70" r="-1" b="6124"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sp>
        <p:nvSpPr>
          <p:cNvPr id="27" name="Rectangle 19">
            <a:extLst>
              <a:ext uri="{FF2B5EF4-FFF2-40B4-BE49-F238E27FC236}">
                <a16:creationId xmlns:a16="http://schemas.microsoft.com/office/drawing/2014/main" id="{F2F14D3C-F5C1-46E0-84D4-C16EC720F4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37E2781C-F6FB-4F0F-98D4-08BFE4E6E74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1937655"/>
            <a:ext cx="7949619" cy="249282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just"/>
            <a:r>
              <a:rPr lang="en-US"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en-US" sz="24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качестве</a:t>
            </a:r>
            <a:r>
              <a:rPr lang="en-US"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основного</a:t>
            </a:r>
            <a:r>
              <a:rPr lang="en-US"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удобрения</a:t>
            </a:r>
            <a:r>
              <a:rPr lang="en-US"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</a:t>
            </a:r>
            <a:r>
              <a:rPr lang="en-US"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подсолнечник</a:t>
            </a:r>
            <a:r>
              <a:rPr lang="en-US"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эффективны</a:t>
            </a:r>
            <a:r>
              <a:rPr lang="en-US"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аммиачная</a:t>
            </a:r>
            <a:r>
              <a:rPr lang="en-US"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селитра</a:t>
            </a:r>
            <a:r>
              <a:rPr lang="en-US"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простой</a:t>
            </a:r>
            <a:r>
              <a:rPr lang="en-US"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суперфосфат</a:t>
            </a:r>
            <a:r>
              <a:rPr lang="en-US"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гранулированный</a:t>
            </a:r>
            <a:r>
              <a:rPr lang="en-US"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суперфосфат</a:t>
            </a:r>
            <a:r>
              <a:rPr lang="en-US"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жидкие</a:t>
            </a:r>
            <a:r>
              <a:rPr lang="en-US"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комплексные</a:t>
            </a:r>
            <a:r>
              <a:rPr lang="en-US"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удобрения</a:t>
            </a:r>
            <a:r>
              <a:rPr lang="en-US"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24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</a:t>
            </a:r>
            <a:r>
              <a:rPr lang="en-US"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необходимости</a:t>
            </a:r>
            <a:r>
              <a:rPr lang="en-US"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4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хлористый</a:t>
            </a:r>
            <a:r>
              <a:rPr lang="en-US"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калий</a:t>
            </a:r>
            <a:r>
              <a:rPr lang="en-US"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Указанные</a:t>
            </a:r>
            <a:r>
              <a:rPr lang="en-US"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дозы</a:t>
            </a:r>
            <a:r>
              <a:rPr lang="en-US"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основного</a:t>
            </a:r>
            <a:r>
              <a:rPr lang="en-US"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удобрения</a:t>
            </a:r>
            <a:r>
              <a:rPr lang="en-US"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корректируются</a:t>
            </a:r>
            <a:r>
              <a:rPr lang="en-US"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  <a:r>
              <a:rPr lang="en-US"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результатам</a:t>
            </a:r>
            <a:r>
              <a:rPr lang="en-US"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почвенной</a:t>
            </a:r>
            <a:r>
              <a:rPr lang="en-US"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диагностики</a:t>
            </a:r>
            <a:r>
              <a:rPr lang="en-US"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en-US" sz="24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связи</a:t>
            </a:r>
            <a:r>
              <a:rPr lang="en-US"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</a:t>
            </a:r>
            <a:r>
              <a:rPr lang="en-US" sz="24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содержанием</a:t>
            </a:r>
            <a:r>
              <a:rPr lang="en-US"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en-US" sz="24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ней</a:t>
            </a:r>
            <a:r>
              <a:rPr lang="en-US"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подвижного</a:t>
            </a:r>
            <a:r>
              <a:rPr lang="en-US"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фосфора</a:t>
            </a:r>
            <a:r>
              <a:rPr lang="en-US"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24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обменного</a:t>
            </a:r>
            <a:r>
              <a:rPr lang="en-US"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калия</a:t>
            </a:r>
            <a:r>
              <a:rPr lang="en-US"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8" name="Rectangle 21">
            <a:extLst>
              <a:ext uri="{FF2B5EF4-FFF2-40B4-BE49-F238E27FC236}">
                <a16:creationId xmlns:a16="http://schemas.microsoft.com/office/drawing/2014/main" id="{B9128101-8127-4BEB-A4BB-3B530DD4F2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2153220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696A55C8-89F1-439D-863D-E208C0AC88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Рисунок 16" descr="Изображение выглядит как человек, трава, внешний, мужчина&#10;&#10;Автоматически созданное описание">
            <a:extLst>
              <a:ext uri="{FF2B5EF4-FFF2-40B4-BE49-F238E27FC236}">
                <a16:creationId xmlns:a16="http://schemas.microsoft.com/office/drawing/2014/main" id="{A7660D3B-E3FC-4681-A79C-B7B3FA1868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92" b="17502"/>
          <a:stretch/>
        </p:blipFill>
        <p:spPr>
          <a:xfrm>
            <a:off x="10980" y="-4572"/>
            <a:ext cx="12188932" cy="6858000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E4A1FD7E-EAEC-40B9-B75B-432F9DA75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6095998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B85B41-34DB-40DF-A872-E37387E47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518" y="755621"/>
            <a:ext cx="5218209" cy="125546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питания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удобрение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сахарной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свеклы</a:t>
            </a:r>
            <a:r>
              <a:rPr lang="en-US" sz="2800" dirty="0"/>
              <a:t>.</a:t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8DD4C2-22D3-4420-89B6-4964A26994EF}"/>
              </a:ext>
            </a:extLst>
          </p:cNvPr>
          <p:cNvSpPr txBox="1"/>
          <p:nvPr/>
        </p:nvSpPr>
        <p:spPr>
          <a:xfrm>
            <a:off x="98670" y="2193486"/>
            <a:ext cx="5997327" cy="389641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indent="-182880" algn="just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 2" pitchFamily="18" charset="2"/>
              <a:buChar char=""/>
            </a:pP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Сахарную</a:t>
            </a:r>
            <a:r>
              <a:rPr lang="en-US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свеклу</a:t>
            </a:r>
            <a:r>
              <a:rPr lang="en-US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размещают</a:t>
            </a:r>
            <a:r>
              <a:rPr lang="en-US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звене</a:t>
            </a:r>
            <a:r>
              <a:rPr lang="en-US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севооборота</a:t>
            </a:r>
            <a:r>
              <a:rPr lang="en-US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занятый</a:t>
            </a:r>
            <a:r>
              <a:rPr lang="en-US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</a:t>
            </a:r>
            <a:r>
              <a:rPr lang="en-US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озимые</a:t>
            </a:r>
            <a:r>
              <a:rPr lang="en-US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свекла</a:t>
            </a:r>
            <a:r>
              <a:rPr lang="en-US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</a:t>
            </a:r>
            <a:r>
              <a:rPr lang="en-US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1-2 </a:t>
            </a: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ротаций</a:t>
            </a:r>
            <a:r>
              <a:rPr lang="en-US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севооборота</a:t>
            </a:r>
            <a:r>
              <a:rPr lang="en-US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</a:t>
            </a:r>
            <a:r>
              <a:rPr lang="ru-RU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звеньях</a:t>
            </a:r>
            <a:r>
              <a:rPr lang="en-US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занятый</a:t>
            </a:r>
            <a:r>
              <a:rPr lang="en-US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</a:t>
            </a:r>
            <a:r>
              <a:rPr lang="en-US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</a:t>
            </a:r>
            <a:r>
              <a:rPr lang="en-US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горох</a:t>
            </a:r>
            <a:r>
              <a:rPr lang="en-US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озимые</a:t>
            </a:r>
            <a:r>
              <a:rPr lang="en-US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свекла</a:t>
            </a:r>
            <a:r>
              <a:rPr lang="en-US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</a:t>
            </a:r>
            <a:r>
              <a:rPr lang="en-US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клевер</a:t>
            </a:r>
            <a:r>
              <a:rPr lang="ru-RU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первого</a:t>
            </a:r>
            <a:r>
              <a:rPr lang="en-US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  <a:r>
              <a:rPr lang="en-US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озимые</a:t>
            </a:r>
            <a:r>
              <a:rPr lang="en-US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свекла</a:t>
            </a:r>
            <a:r>
              <a:rPr lang="en-US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Лучшими</a:t>
            </a:r>
            <a:r>
              <a:rPr lang="en-US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предшественниками</a:t>
            </a:r>
            <a:r>
              <a:rPr lang="en-US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lang="en-US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сахарной</a:t>
            </a:r>
            <a:r>
              <a:rPr lang="en-US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свеклы</a:t>
            </a:r>
            <a:r>
              <a:rPr lang="en-US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являются</a:t>
            </a:r>
            <a:r>
              <a:rPr lang="en-US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озимые</a:t>
            </a:r>
            <a:r>
              <a:rPr lang="en-US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зерновые</a:t>
            </a:r>
            <a:r>
              <a:rPr lang="en-US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</a:t>
            </a:r>
            <a:r>
              <a:rPr lang="en-US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выращивание</a:t>
            </a:r>
            <a:r>
              <a:rPr lang="en-US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ее</a:t>
            </a:r>
            <a:r>
              <a:rPr lang="en-US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</a:t>
            </a:r>
            <a:r>
              <a:rPr lang="en-US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яровых</a:t>
            </a:r>
            <a:r>
              <a:rPr lang="en-US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зерновых</a:t>
            </a:r>
            <a:r>
              <a:rPr lang="en-US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зернобобовых</a:t>
            </a:r>
            <a:r>
              <a:rPr lang="en-US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картофеля</a:t>
            </a:r>
            <a:r>
              <a:rPr lang="en-US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</a:t>
            </a:r>
            <a:r>
              <a:rPr lang="en-US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размещении</a:t>
            </a:r>
            <a:r>
              <a:rPr lang="en-US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</a:t>
            </a:r>
            <a:r>
              <a:rPr lang="en-US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зернобобовых</a:t>
            </a:r>
            <a:r>
              <a:rPr lang="en-US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предшественников</a:t>
            </a:r>
            <a:r>
              <a:rPr lang="en-US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снижается</a:t>
            </a:r>
            <a:r>
              <a:rPr lang="en-US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пораженность</a:t>
            </a:r>
            <a:r>
              <a:rPr lang="en-US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растений</a:t>
            </a:r>
            <a:r>
              <a:rPr lang="en-US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корнеедом</a:t>
            </a:r>
            <a:r>
              <a:rPr lang="en-US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indent="-182880" algn="just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 2" pitchFamily="18" charset="2"/>
              <a:buChar char=""/>
            </a:pP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</a:t>
            </a:r>
            <a:r>
              <a:rPr lang="en-US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рекомендуется</a:t>
            </a:r>
            <a:r>
              <a:rPr lang="en-US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размещение</a:t>
            </a:r>
            <a:r>
              <a:rPr lang="en-US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сахарной</a:t>
            </a:r>
            <a:r>
              <a:rPr lang="en-US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свеклы</a:t>
            </a:r>
            <a:r>
              <a:rPr lang="en-US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</a:t>
            </a:r>
            <a:r>
              <a:rPr lang="en-US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кукурузы</a:t>
            </a:r>
            <a:r>
              <a:rPr lang="en-US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</a:t>
            </a:r>
            <a:r>
              <a:rPr lang="en-US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допускается</a:t>
            </a:r>
            <a:r>
              <a:rPr lang="en-US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возделывание</a:t>
            </a:r>
            <a:r>
              <a:rPr lang="en-US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сахарной</a:t>
            </a:r>
            <a:r>
              <a:rPr lang="en-US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свеклы</a:t>
            </a:r>
            <a:r>
              <a:rPr lang="en-US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</a:t>
            </a:r>
            <a:r>
              <a:rPr lang="ru-RU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многолетних</a:t>
            </a:r>
            <a:r>
              <a:rPr lang="en-US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трав</a:t>
            </a:r>
            <a:r>
              <a:rPr lang="en-US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двух</a:t>
            </a:r>
            <a:r>
              <a:rPr lang="en-US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более</a:t>
            </a:r>
            <a:r>
              <a:rPr lang="en-US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</a:t>
            </a:r>
            <a:r>
              <a:rPr lang="en-US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пользования</a:t>
            </a:r>
            <a:r>
              <a:rPr lang="en-US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рапса</a:t>
            </a:r>
            <a:r>
              <a:rPr lang="en-US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Возвращение</a:t>
            </a:r>
            <a:r>
              <a:rPr lang="en-US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сахарной</a:t>
            </a:r>
            <a:r>
              <a:rPr lang="en-US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свеклы</a:t>
            </a:r>
            <a:r>
              <a:rPr lang="en-US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en-US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прежнее</a:t>
            </a:r>
            <a:r>
              <a:rPr lang="en-US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</a:t>
            </a:r>
            <a:r>
              <a:rPr lang="en-US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возделывания</a:t>
            </a:r>
            <a:r>
              <a:rPr lang="en-US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ранее</a:t>
            </a:r>
            <a:r>
              <a:rPr lang="en-US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чем</a:t>
            </a:r>
            <a:r>
              <a:rPr lang="en-US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через</a:t>
            </a:r>
            <a:r>
              <a:rPr lang="en-US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3–4 </a:t>
            </a: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  <a:r>
              <a:rPr lang="en-US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нецелесообразно</a:t>
            </a:r>
            <a:r>
              <a:rPr lang="en-US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</a:t>
            </a:r>
            <a:r>
              <a:rPr lang="en-US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</a:t>
            </a:r>
            <a:r>
              <a:rPr lang="ru-RU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увеличивается</a:t>
            </a:r>
            <a:r>
              <a:rPr lang="en-US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интенсивность</a:t>
            </a:r>
            <a:r>
              <a:rPr lang="en-US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поражения</a:t>
            </a:r>
            <a:r>
              <a:rPr lang="en-US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корнеедом</a:t>
            </a:r>
            <a:r>
              <a:rPr lang="en-US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другими</a:t>
            </a:r>
            <a:r>
              <a:rPr lang="ru-RU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вредителями</a:t>
            </a:r>
            <a:r>
              <a:rPr lang="en-US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болезнями</a:t>
            </a:r>
            <a:r>
              <a:rPr lang="en-US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засоренность</a:t>
            </a:r>
            <a:r>
              <a:rPr lang="en-US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посевов</a:t>
            </a:r>
            <a:r>
              <a:rPr lang="en-US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трудноискоренимыми</a:t>
            </a:r>
            <a:r>
              <a:rPr lang="en-US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сорняками</a:t>
            </a:r>
            <a:r>
              <a:rPr lang="ru-RU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C88629E-396B-4C99-B284-F30AABDF2E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0269F84-E939-4445-9A6B-F9346D0FFFC0}"/>
              </a:ext>
            </a:extLst>
          </p:cNvPr>
          <p:cNvSpPr txBox="1"/>
          <p:nvPr/>
        </p:nvSpPr>
        <p:spPr>
          <a:xfrm>
            <a:off x="446316" y="1743150"/>
            <a:ext cx="62048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i="0" u="none" strike="noStrike" baseline="0" dirty="0">
                <a:latin typeface="Cambria-Bold"/>
              </a:rPr>
              <a:t>Место в севообороте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71691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ABBB681-F4D2-40F2-ACC3-DE0B4B4880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035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9388ED0-1FEF-4E11-B488-BD661D1AC1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5847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C8784BD-B6CE-4BF4-9B61-5750D4E5A4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37" b="21941"/>
          <a:stretch/>
        </p:blipFill>
        <p:spPr>
          <a:xfrm>
            <a:off x="526920" y="936170"/>
            <a:ext cx="11138790" cy="477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3622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DB23C2B-2054-4D8B-9E98-9190F8E05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797B5BC-9873-45F9-97D6-298FB5AF08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762000"/>
            <a:ext cx="4208489" cy="5334001"/>
          </a:xfrm>
          <a:custGeom>
            <a:avLst/>
            <a:gdLst>
              <a:gd name="connsiteX0" fmla="*/ 1015642 w 4208489"/>
              <a:gd name="connsiteY0" fmla="*/ 0 h 5334001"/>
              <a:gd name="connsiteX1" fmla="*/ 4208489 w 4208489"/>
              <a:gd name="connsiteY1" fmla="*/ 0 h 5334001"/>
              <a:gd name="connsiteX2" fmla="*/ 4208489 w 4208489"/>
              <a:gd name="connsiteY2" fmla="*/ 5334001 h 5334001"/>
              <a:gd name="connsiteX3" fmla="*/ 0 w 4208489"/>
              <a:gd name="connsiteY3" fmla="*/ 5334001 h 5334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8489" h="5334001">
                <a:moveTo>
                  <a:pt x="1015642" y="0"/>
                </a:moveTo>
                <a:lnTo>
                  <a:pt x="4208489" y="0"/>
                </a:lnTo>
                <a:lnTo>
                  <a:pt x="4208489" y="5334001"/>
                </a:lnTo>
                <a:lnTo>
                  <a:pt x="0" y="533400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8E07055-804E-4277-8B8A-A1077040F8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8490" y="320040"/>
            <a:ext cx="6982027" cy="653796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1. Комплексные азотно-фосфорно-калийные удобрения вносятся  под планируемый урожай  в  полной дозе  ранней весной: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 закрытии влаги с заделкой культиватором: при таком способе внесения удобрения распределяются в основном в слое почвы 0–12 см, в том числе  в слое 7–12 см ─ около 24%;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разовая доза комплексных удобрений под сахарную свеклу не должна превышать при органоминеральной системе удобрения (с внесением 60–70 т/га органических удобрений) по азоту не более 140 кг/га, на минеральной системе удобрения (не рекомендуется, но имеет место в отдельных хозяйствах) ─ не более 150 кг/га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д.в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ru-RU" sz="1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2. В тех хозяйствах, где под сахарную свеклу внесены с осени фосфорные и калийные удобрения в полной дозе, рекомендуется: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 посеве ранней весной дополнительно вносится  в рядки  по 15–20 кг/га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д.в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фосфора;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азотные удобрения  ─ под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ранне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-весеннюю культивацию в дозе 100–110 кг/га в основное внесение и 35–40 кг/га в подкормку.</a:t>
            </a:r>
          </a:p>
          <a:p>
            <a:pPr marL="0" indent="0" algn="just">
              <a:buNone/>
            </a:pPr>
            <a:r>
              <a:rPr lang="ru-RU" sz="1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3. В период вегетации сахарной свеклы проводятся некорневые подкормки микроудобрениями:</a:t>
            </a:r>
          </a:p>
          <a:p>
            <a:pPr marL="0" indent="0" algn="just">
              <a:buNone/>
            </a:pP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  фазе 10–12 листьев и через 1–1,5 месяца после первой подкормки ─ бором – 200–300 г/га и марганцем – 50–75 г/га. Максимальные дозы микроэлементов рекомендуется вносить на почвах I и II групп обеспеченности этими элементами и при засушливых условиях вегетационного периода. </a:t>
            </a:r>
          </a:p>
          <a:p>
            <a:pPr marL="0" indent="358775" algn="just">
              <a:buNone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665C2FCD-09A4-4B4B-AA73-F330DFE91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1190517" y="1056875"/>
            <a:ext cx="1001483" cy="4744251"/>
          </a:xfrm>
          <a:custGeom>
            <a:avLst/>
            <a:gdLst>
              <a:gd name="connsiteX0" fmla="*/ 0 w 1001483"/>
              <a:gd name="connsiteY0" fmla="*/ 0 h 4744251"/>
              <a:gd name="connsiteX1" fmla="*/ 1001483 w 1001483"/>
              <a:gd name="connsiteY1" fmla="*/ 0 h 4744251"/>
              <a:gd name="connsiteX2" fmla="*/ 0 w 1001483"/>
              <a:gd name="connsiteY2" fmla="*/ 4744251 h 4744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1483" h="4744251">
                <a:moveTo>
                  <a:pt x="0" y="0"/>
                </a:moveTo>
                <a:lnTo>
                  <a:pt x="1001483" y="0"/>
                </a:lnTo>
                <a:lnTo>
                  <a:pt x="0" y="474425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6309E570-846B-4DCD-83FB-61232E7A03F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9743" y="2884235"/>
            <a:ext cx="3148920" cy="1089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b="1" i="0" u="none" strike="noStrike" baseline="0" dirty="0">
                <a:latin typeface="Cambria-Bold"/>
              </a:rPr>
              <a:t>Применение удобрений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019843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2B509A-43FC-432D-93F0-429A25243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123837"/>
            <a:ext cx="3406391" cy="4601183"/>
          </a:xfrm>
        </p:spPr>
        <p:txBody>
          <a:bodyPr>
            <a:normAutofit/>
          </a:bodyPr>
          <a:lstStyle/>
          <a:p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Дозы и соотношения питательных веществ при подкормке зависят от почвенно-климатических особенностей зоны свеклосеяния, а также от удобрения почвы с осени. ВНИС рекомендует вносить следующее количество удобрений в подкормку.</a:t>
            </a:r>
            <a:br>
              <a:rPr lang="ru-RU" sz="2300" dirty="0">
                <a:latin typeface="Times New Roman" pitchFamily="18" charset="0"/>
                <a:cs typeface="Times New Roman" pitchFamily="18" charset="0"/>
              </a:rPr>
            </a:br>
            <a:endParaRPr lang="ru-RU" sz="23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Содержимое 5">
            <a:extLst>
              <a:ext uri="{FF2B5EF4-FFF2-40B4-BE49-F238E27FC236}">
                <a16:creationId xmlns:a16="http://schemas.microsoft.com/office/drawing/2014/main" id="{639404D3-5499-48DB-86C5-BBDCB6933A6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759896" y="1838437"/>
          <a:ext cx="7728269" cy="31813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690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64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64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864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73002">
                <a:tc>
                  <a:txBody>
                    <a:bodyPr/>
                    <a:lstStyle/>
                    <a:p>
                      <a:pPr indent="2520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500">
                          <a:latin typeface="Times New Roman"/>
                          <a:ea typeface="Times New Roman"/>
                          <a:cs typeface="Times New Roman"/>
                        </a:rPr>
                        <a:t>Почва</a:t>
                      </a:r>
                      <a:endParaRPr lang="ru-RU" sz="2700">
                        <a:latin typeface="Bookman Old Style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 anchor="ctr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500">
                          <a:latin typeface="Times New Roman"/>
                          <a:ea typeface="Times New Roman"/>
                          <a:cs typeface="Times New Roman"/>
                        </a:rPr>
                        <a:t>N</a:t>
                      </a:r>
                      <a:endParaRPr lang="ru-RU" sz="2700">
                        <a:latin typeface="Bookman Old Style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 anchor="ctr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500">
                          <a:latin typeface="Times New Roman"/>
                          <a:ea typeface="Times New Roman"/>
                          <a:cs typeface="Times New Roman"/>
                        </a:rPr>
                        <a:t>Р2О5</a:t>
                      </a:r>
                      <a:endParaRPr lang="ru-RU" sz="2700">
                        <a:latin typeface="Bookman Old Style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 anchor="ctr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500">
                          <a:latin typeface="Times New Roman"/>
                          <a:ea typeface="Times New Roman"/>
                          <a:cs typeface="Times New Roman"/>
                        </a:rPr>
                        <a:t>К2О</a:t>
                      </a:r>
                      <a:endParaRPr lang="ru-RU" sz="2700">
                        <a:latin typeface="Bookman Old Style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2789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500">
                          <a:latin typeface="Times New Roman"/>
                          <a:ea typeface="Times New Roman"/>
                          <a:cs typeface="Times New Roman"/>
                        </a:rPr>
                        <a:t>Чернозем типичный</a:t>
                      </a:r>
                      <a:endParaRPr lang="ru-RU" sz="2700">
                        <a:latin typeface="Bookman Old Style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 anchor="ctr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500">
                          <a:latin typeface="Times New Roman"/>
                          <a:ea typeface="Times New Roman"/>
                          <a:cs typeface="Times New Roman"/>
                        </a:rPr>
                        <a:t>20-30</a:t>
                      </a:r>
                      <a:endParaRPr lang="ru-RU" sz="2700">
                        <a:latin typeface="Bookman Old Style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 anchor="ctr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500">
                          <a:latin typeface="Times New Roman"/>
                          <a:ea typeface="Times New Roman"/>
                          <a:cs typeface="Times New Roman"/>
                        </a:rPr>
                        <a:t>20-25</a:t>
                      </a:r>
                      <a:endParaRPr lang="ru-RU" sz="2700">
                        <a:latin typeface="Bookman Old Style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 anchor="ctr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500">
                          <a:latin typeface="Times New Roman"/>
                          <a:ea typeface="Times New Roman"/>
                          <a:cs typeface="Times New Roman"/>
                        </a:rPr>
                        <a:t>25-30</a:t>
                      </a:r>
                      <a:endParaRPr lang="ru-RU" sz="2700">
                        <a:latin typeface="Bookman Old Style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2789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500">
                          <a:latin typeface="Times New Roman"/>
                          <a:ea typeface="Times New Roman"/>
                          <a:cs typeface="Times New Roman"/>
                        </a:rPr>
                        <a:t>Чернозем выщелоченный</a:t>
                      </a:r>
                      <a:endParaRPr lang="ru-RU" sz="2700">
                        <a:latin typeface="Bookman Old Style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 anchor="ctr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500">
                          <a:latin typeface="Times New Roman"/>
                          <a:ea typeface="Times New Roman"/>
                          <a:cs typeface="Times New Roman"/>
                        </a:rPr>
                        <a:t>30-35</a:t>
                      </a:r>
                      <a:endParaRPr lang="ru-RU" sz="2700">
                        <a:latin typeface="Bookman Old Style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 anchor="ctr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500">
                          <a:latin typeface="Times New Roman"/>
                          <a:ea typeface="Times New Roman"/>
                          <a:cs typeface="Times New Roman"/>
                        </a:rPr>
                        <a:t>20-25</a:t>
                      </a:r>
                      <a:endParaRPr lang="ru-RU" sz="2700">
                        <a:latin typeface="Bookman Old Style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 anchor="ctr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500">
                          <a:latin typeface="Times New Roman"/>
                          <a:ea typeface="Times New Roman"/>
                          <a:cs typeface="Times New Roman"/>
                        </a:rPr>
                        <a:t>30-35</a:t>
                      </a:r>
                      <a:endParaRPr lang="ru-RU" sz="2700">
                        <a:latin typeface="Bookman Old Style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2789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500">
                          <a:latin typeface="Times New Roman"/>
                          <a:ea typeface="Times New Roman"/>
                          <a:cs typeface="Times New Roman"/>
                        </a:rPr>
                        <a:t>Чернозем слабосолонцеватый</a:t>
                      </a:r>
                      <a:endParaRPr lang="ru-RU" sz="2700">
                        <a:latin typeface="Bookman Old Style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 anchor="ctr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500">
                          <a:latin typeface="Times New Roman"/>
                          <a:ea typeface="Times New Roman"/>
                          <a:cs typeface="Times New Roman"/>
                        </a:rPr>
                        <a:t>20-25</a:t>
                      </a:r>
                      <a:endParaRPr lang="ru-RU" sz="2700">
                        <a:latin typeface="Bookman Old Style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 anchor="ctr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500">
                          <a:latin typeface="Times New Roman"/>
                          <a:ea typeface="Times New Roman"/>
                          <a:cs typeface="Times New Roman"/>
                        </a:rPr>
                        <a:t>20-25</a:t>
                      </a:r>
                      <a:endParaRPr lang="ru-RU" sz="2700">
                        <a:latin typeface="Bookman Old Style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 anchor="ctr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500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2700">
                        <a:latin typeface="Bookman Old Style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Содержимое 4">
            <a:extLst>
              <a:ext uri="{FF2B5EF4-FFF2-40B4-BE49-F238E27FC236}">
                <a16:creationId xmlns:a16="http://schemas.microsoft.com/office/drawing/2014/main" id="{C0D6C745-FC9D-4F39-9351-EEDE06C9BF69}"/>
              </a:ext>
            </a:extLst>
          </p:cNvPr>
          <p:cNvSpPr txBox="1">
            <a:spLocks/>
          </p:cNvSpPr>
          <p:nvPr/>
        </p:nvSpPr>
        <p:spPr>
          <a:xfrm>
            <a:off x="3406390" y="1123837"/>
            <a:ext cx="8435280" cy="720080"/>
          </a:xfrm>
          <a:prstGeom prst="rect">
            <a:avLst/>
          </a:prstGeom>
        </p:spPr>
        <p:txBody>
          <a:bodyPr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 2" pitchFamily="18" charset="2"/>
              <a:buNone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Примерные дозы удобрений для подкормки сахарной свеклы на различных почвах, кг/га</a:t>
            </a: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2289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B8424AB-D56B-4256-866A-5B54DE93C2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C999C28-AD33-4EB7-A5F1-C06D10A5F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9203ABB4-7E2A-4248-9FE7-4A419AFF2F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126970D-C1E5-4FB1-84E8-86CB9CED1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367639"/>
            <a:ext cx="11707367" cy="1852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7DAB9468-37C1-4AE2-A573-8698677E7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569" y="4995215"/>
            <a:ext cx="10210862" cy="1065690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ru-RU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Примерные дозы удобрений под сахарную свеклу при разном содержании подвижных форм азота, фосфора и калия в почве, кг/га</a:t>
            </a:r>
            <a:endParaRPr lang="en-US" sz="3200" spc="-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07993AF4-E6C4-40D8-82E0-B2BFB2EA2D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573"/>
          <a:stretch/>
        </p:blipFill>
        <p:spPr>
          <a:xfrm>
            <a:off x="801992" y="0"/>
            <a:ext cx="10399439" cy="4448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266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36">
            <a:extLst>
              <a:ext uri="{FF2B5EF4-FFF2-40B4-BE49-F238E27FC236}">
                <a16:creationId xmlns:a16="http://schemas.microsoft.com/office/drawing/2014/main" id="{696A55C8-89F1-439D-863D-E208C0AC88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8FF640E-DC94-4DDF-ABAC-477F6834FC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91" r="9114"/>
          <a:stretch/>
        </p:blipFill>
        <p:spPr>
          <a:xfrm>
            <a:off x="-7913" y="0"/>
            <a:ext cx="12188932" cy="6858000"/>
          </a:xfrm>
          <a:prstGeom prst="rect">
            <a:avLst/>
          </a:prstGeom>
        </p:spPr>
      </p:pic>
      <p:sp>
        <p:nvSpPr>
          <p:cNvPr id="44" name="Rectangle 38">
            <a:extLst>
              <a:ext uri="{FF2B5EF4-FFF2-40B4-BE49-F238E27FC236}">
                <a16:creationId xmlns:a16="http://schemas.microsoft.com/office/drawing/2014/main" id="{E4A1FD7E-EAEC-40B9-B75B-432F9DA75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6095998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AEFBD5-05F7-4533-8983-426139CAA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894" y="943907"/>
            <a:ext cx="5218209" cy="125546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питания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удобрение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кукурузы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034B08-0979-46AE-B639-E7B5CD699E51}"/>
              </a:ext>
            </a:extLst>
          </p:cNvPr>
          <p:cNvSpPr txBox="1"/>
          <p:nvPr/>
        </p:nvSpPr>
        <p:spPr>
          <a:xfrm>
            <a:off x="220822" y="2330850"/>
            <a:ext cx="5654352" cy="368626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indent="-182880" algn="just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 2" pitchFamily="18" charset="2"/>
              <a:buChar char=""/>
            </a:pPr>
            <a:r>
              <a:rPr lang="ru-RU" sz="2400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Кукуруза не относится к культурам строгого чередования. При хорошей агротехнике она удается после различных предшественников и даже при монокультуре. Лучше для нее те предшественники, которые способствуют </a:t>
            </a:r>
            <a:r>
              <a:rPr lang="ru-RU" sz="2400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сороочищению</a:t>
            </a:r>
            <a:r>
              <a:rPr lang="ru-RU" sz="2400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400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влагонакоплению</a:t>
            </a:r>
            <a:r>
              <a:rPr lang="ru-RU" sz="2400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Высокие урожаи зерна кукуруза дает после озимых хлебов, гречихи, зернобобовых культур, горчицы, рапса, кориандра, яровых зерновых. После пропашных культур (картофель, бахчевые и др.) кукурузу в севообороте размещать экологически нецелесообразно, поскольку это ускоряет потерю гумуса и распыление почвы, но эпизодически – возможно. </a:t>
            </a:r>
            <a:endParaRPr lang="en-US" sz="2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ectangle 40">
            <a:extLst>
              <a:ext uri="{FF2B5EF4-FFF2-40B4-BE49-F238E27FC236}">
                <a16:creationId xmlns:a16="http://schemas.microsoft.com/office/drawing/2014/main" id="{AC88629E-396B-4C99-B284-F30AABDF2E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F6FA54A-8E1D-4E8C-AFDF-E65EE55839F5}"/>
              </a:ext>
            </a:extLst>
          </p:cNvPr>
          <p:cNvSpPr txBox="1"/>
          <p:nvPr/>
        </p:nvSpPr>
        <p:spPr>
          <a:xfrm>
            <a:off x="286499" y="1882634"/>
            <a:ext cx="6248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i="0" u="none" strike="noStrike" baseline="0" dirty="0">
                <a:latin typeface="Cambria-Bold"/>
              </a:rPr>
              <a:t>Место в севообороте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54167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ABBB681-F4D2-40F2-ACC3-DE0B4B4880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668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9388ED0-1FEF-4E11-B488-BD661D1AC1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5847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7F5B586-3041-49D2-B811-F237B44D08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23" y="1774371"/>
            <a:ext cx="11223550" cy="3254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2468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DB23C2B-2054-4D8B-9E98-9190F8E05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797B5BC-9873-45F9-97D6-298FB5AF08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762000"/>
            <a:ext cx="4208489" cy="5334001"/>
          </a:xfrm>
          <a:custGeom>
            <a:avLst/>
            <a:gdLst>
              <a:gd name="connsiteX0" fmla="*/ 1015642 w 4208489"/>
              <a:gd name="connsiteY0" fmla="*/ 0 h 5334001"/>
              <a:gd name="connsiteX1" fmla="*/ 4208489 w 4208489"/>
              <a:gd name="connsiteY1" fmla="*/ 0 h 5334001"/>
              <a:gd name="connsiteX2" fmla="*/ 4208489 w 4208489"/>
              <a:gd name="connsiteY2" fmla="*/ 5334001 h 5334001"/>
              <a:gd name="connsiteX3" fmla="*/ 0 w 4208489"/>
              <a:gd name="connsiteY3" fmla="*/ 5334001 h 5334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8489" h="5334001">
                <a:moveTo>
                  <a:pt x="1015642" y="0"/>
                </a:moveTo>
                <a:lnTo>
                  <a:pt x="4208489" y="0"/>
                </a:lnTo>
                <a:lnTo>
                  <a:pt x="4208489" y="5334001"/>
                </a:lnTo>
                <a:lnTo>
                  <a:pt x="0" y="533400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5773CC6-93EF-4B0E-9035-99C17E17DF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3914" y="228600"/>
            <a:ext cx="7086603" cy="6128657"/>
          </a:xfrm>
        </p:spPr>
        <p:txBody>
          <a:bodyPr>
            <a:normAutofit/>
          </a:bodyPr>
          <a:lstStyle/>
          <a:p>
            <a:pPr marL="0" indent="271463" algn="just">
              <a:buNone/>
            </a:pPr>
            <a:r>
              <a:rPr lang="ru-RU" b="0" i="0" u="none" strike="noStrike" baseline="0" dirty="0">
                <a:solidFill>
                  <a:schemeClr val="tx1"/>
                </a:solidFill>
                <a:latin typeface="TimesNewRomanPSMT"/>
              </a:rPr>
              <a:t>Кукуруза </a:t>
            </a:r>
            <a:r>
              <a:rPr lang="ru-RU" b="0" i="0" u="none" strike="noStrike" baseline="0" dirty="0" err="1">
                <a:solidFill>
                  <a:schemeClr val="tx1"/>
                </a:solidFill>
                <a:latin typeface="TimesNewRomanPSMT"/>
              </a:rPr>
              <a:t>высокотребовательна</a:t>
            </a:r>
            <a:r>
              <a:rPr lang="ru-RU" b="0" i="0" u="none" strike="noStrike" baseline="0" dirty="0">
                <a:solidFill>
                  <a:schemeClr val="tx1"/>
                </a:solidFill>
                <a:latin typeface="TimesNewRomanPSMT"/>
              </a:rPr>
              <a:t> и очень отзывчива на внесение органических и минеральных удобрений.</a:t>
            </a:r>
          </a:p>
          <a:p>
            <a:pPr marL="0" indent="358775" algn="just">
              <a:buNone/>
            </a:pPr>
            <a:r>
              <a:rPr lang="ru-RU" b="0" i="0" u="none" strike="noStrike" baseline="0" dirty="0">
                <a:solidFill>
                  <a:schemeClr val="tx1"/>
                </a:solidFill>
                <a:latin typeface="TimesNewRomanPSMT"/>
              </a:rPr>
              <a:t>На создание 1 т зерна с соответствующим количеством соломы требуется </a:t>
            </a:r>
            <a:r>
              <a:rPr lang="ru-RU" b="1" i="0" u="none" strike="noStrike" baseline="0" dirty="0">
                <a:solidFill>
                  <a:schemeClr val="tx1"/>
                </a:solidFill>
                <a:latin typeface="TimesNewRomanPSMT"/>
              </a:rPr>
              <a:t>24</a:t>
            </a:r>
            <a:r>
              <a:rPr lang="ru-RU" b="1" i="0" u="none" strike="noStrike" baseline="0" dirty="0">
                <a:solidFill>
                  <a:schemeClr val="tx1"/>
                </a:solidFill>
                <a:latin typeface="Times New Roman" panose="02020603050405020304" pitchFamily="18" charset="0"/>
              </a:rPr>
              <a:t>–</a:t>
            </a:r>
            <a:r>
              <a:rPr lang="ru-RU" b="1" i="0" u="none" strike="noStrike" baseline="0" dirty="0">
                <a:solidFill>
                  <a:schemeClr val="tx1"/>
                </a:solidFill>
                <a:latin typeface="TimesNewRomanPSMT"/>
              </a:rPr>
              <a:t>30 кг азота</a:t>
            </a:r>
            <a:r>
              <a:rPr lang="ru-RU" b="0" i="0" u="none" strike="noStrike" baseline="0" dirty="0">
                <a:solidFill>
                  <a:schemeClr val="tx1"/>
                </a:solidFill>
                <a:latin typeface="TimesNewRomanPSMT"/>
              </a:rPr>
              <a:t>, </a:t>
            </a:r>
            <a:r>
              <a:rPr lang="ru-RU" b="1" i="0" u="none" strike="noStrike" baseline="0" dirty="0">
                <a:solidFill>
                  <a:schemeClr val="tx1"/>
                </a:solidFill>
                <a:latin typeface="TimesNewRomanPSMT"/>
              </a:rPr>
              <a:t>10</a:t>
            </a:r>
            <a:r>
              <a:rPr lang="ru-RU" b="1" i="0" u="none" strike="noStrike" baseline="0" dirty="0">
                <a:solidFill>
                  <a:schemeClr val="tx1"/>
                </a:solidFill>
                <a:latin typeface="Times New Roman" panose="02020603050405020304" pitchFamily="18" charset="0"/>
              </a:rPr>
              <a:t>–</a:t>
            </a:r>
            <a:r>
              <a:rPr lang="ru-RU" b="1" i="0" u="none" strike="noStrike" baseline="0" dirty="0">
                <a:solidFill>
                  <a:schemeClr val="tx1"/>
                </a:solidFill>
                <a:latin typeface="TimesNewRomanPSMT"/>
              </a:rPr>
              <a:t>12 фосфора</a:t>
            </a:r>
            <a:r>
              <a:rPr lang="ru-RU" b="0" i="0" u="none" strike="noStrike" baseline="0" dirty="0">
                <a:solidFill>
                  <a:schemeClr val="tx1"/>
                </a:solidFill>
                <a:latin typeface="TimesNewRomanPSMT"/>
              </a:rPr>
              <a:t>, </a:t>
            </a:r>
            <a:r>
              <a:rPr lang="ru-RU" b="1" i="0" u="none" strike="noStrike" baseline="0" dirty="0">
                <a:solidFill>
                  <a:schemeClr val="tx1"/>
                </a:solidFill>
                <a:latin typeface="TimesNewRomanPSMT"/>
              </a:rPr>
              <a:t>25</a:t>
            </a:r>
            <a:r>
              <a:rPr lang="ru-RU" b="1" i="0" u="none" strike="noStrike" baseline="0" dirty="0">
                <a:solidFill>
                  <a:schemeClr val="tx1"/>
                </a:solidFill>
                <a:latin typeface="Times New Roman" panose="02020603050405020304" pitchFamily="18" charset="0"/>
              </a:rPr>
              <a:t>–</a:t>
            </a:r>
            <a:r>
              <a:rPr lang="ru-RU" b="1" i="0" u="none" strike="noStrike" baseline="0" dirty="0">
                <a:solidFill>
                  <a:schemeClr val="tx1"/>
                </a:solidFill>
                <a:latin typeface="TimesNewRomanPSMT"/>
              </a:rPr>
              <a:t>30 кг калия</a:t>
            </a:r>
            <a:r>
              <a:rPr lang="ru-RU" b="0" i="0" u="none" strike="noStrike" baseline="0" dirty="0">
                <a:solidFill>
                  <a:schemeClr val="tx1"/>
                </a:solidFill>
                <a:latin typeface="TimesNewRomanPSMT"/>
              </a:rPr>
              <a:t>. При недостатке элементов питания, особенно азота, резко уменьшается урожай зеленой массы и зерна, а его избыток затягивает созревание. </a:t>
            </a:r>
          </a:p>
          <a:p>
            <a:pPr marL="0" indent="358775" algn="just">
              <a:buNone/>
            </a:pPr>
            <a:r>
              <a:rPr lang="ru-RU" b="0" i="0" u="none" strike="noStrike" baseline="0" dirty="0">
                <a:solidFill>
                  <a:schemeClr val="tx1"/>
                </a:solidFill>
                <a:latin typeface="TimesNewRomanPSMT"/>
              </a:rPr>
              <a:t>Примерные нормы внесения удобрений под кукурузу для получения 50</a:t>
            </a:r>
            <a:r>
              <a:rPr lang="ru-RU" b="0" i="0" u="none" strike="noStrike" baseline="0" dirty="0">
                <a:solidFill>
                  <a:schemeClr val="tx1"/>
                </a:solidFill>
                <a:latin typeface="Times New Roman" panose="02020603050405020304" pitchFamily="18" charset="0"/>
              </a:rPr>
              <a:t>–</a:t>
            </a:r>
            <a:r>
              <a:rPr lang="ru-RU" b="0" i="0" u="none" strike="noStrike" baseline="0" dirty="0">
                <a:solidFill>
                  <a:schemeClr val="tx1"/>
                </a:solidFill>
                <a:latin typeface="TimesNewRomanPSMT"/>
              </a:rPr>
              <a:t>55 ц/га зерна составляет </a:t>
            </a:r>
            <a:r>
              <a:rPr lang="ru-RU" b="0" i="0" u="none" strike="noStrike" baseline="0" dirty="0">
                <a:solidFill>
                  <a:schemeClr val="tx1"/>
                </a:solidFill>
                <a:latin typeface="Times New Roman" panose="02020603050405020304" pitchFamily="18" charset="0"/>
              </a:rPr>
              <a:t>N60P60–90K40–</a:t>
            </a:r>
            <a:r>
              <a:rPr lang="ru-RU" b="0" i="0" u="none" strike="noStrike" baseline="0" dirty="0">
                <a:solidFill>
                  <a:schemeClr val="tx1"/>
                </a:solidFill>
                <a:latin typeface="TimesNewRomanPSMT"/>
              </a:rPr>
              <a:t>60. Хороший эффект оказывает внесение 30</a:t>
            </a:r>
            <a:r>
              <a:rPr lang="ru-RU" b="0" i="0" u="none" strike="noStrike" baseline="0" dirty="0">
                <a:solidFill>
                  <a:schemeClr val="tx1"/>
                </a:solidFill>
                <a:latin typeface="Times New Roman" panose="02020603050405020304" pitchFamily="18" charset="0"/>
              </a:rPr>
              <a:t>–40 </a:t>
            </a:r>
            <a:r>
              <a:rPr lang="ru-RU" b="0" i="0" u="none" strike="noStrike" baseline="0" dirty="0">
                <a:solidFill>
                  <a:schemeClr val="tx1"/>
                </a:solidFill>
                <a:latin typeface="TimesNewRomanPSMT"/>
              </a:rPr>
              <a:t>т/га полуперепревшего навоза. </a:t>
            </a:r>
          </a:p>
          <a:p>
            <a:pPr marL="0" indent="358775" algn="just">
              <a:buNone/>
            </a:pPr>
            <a:r>
              <a:rPr lang="ru-RU" b="0" i="0" u="none" strike="noStrike" baseline="0" dirty="0">
                <a:solidFill>
                  <a:schemeClr val="tx1"/>
                </a:solidFill>
                <a:latin typeface="TimesNewRomanPSMT"/>
              </a:rPr>
              <a:t>Нормы удобрений определяют балансовым методом с учетом особенностей зоны и почвы. Для повышения содержания протеина в зеленой массе и зерне кукурузы можно применить некорневую </a:t>
            </a:r>
            <a:r>
              <a:rPr lang="ru-RU" b="1" i="0" u="none" strike="noStrike" baseline="0" dirty="0">
                <a:solidFill>
                  <a:schemeClr val="tx1"/>
                </a:solidFill>
                <a:latin typeface="TimesNewRomanPSMT"/>
              </a:rPr>
              <a:t>азотную подкормку </a:t>
            </a:r>
            <a:r>
              <a:rPr lang="ru-RU" b="0" i="0" u="none" strike="noStrike" baseline="0" dirty="0">
                <a:solidFill>
                  <a:schemeClr val="tx1"/>
                </a:solidFill>
                <a:latin typeface="TimesNewRomanPSMT"/>
              </a:rPr>
              <a:t>через 10</a:t>
            </a:r>
            <a:r>
              <a:rPr lang="ru-RU" b="0" i="0" u="none" strike="noStrike" baseline="0" dirty="0">
                <a:solidFill>
                  <a:schemeClr val="tx1"/>
                </a:solidFill>
                <a:latin typeface="Times New Roman" panose="02020603050405020304" pitchFamily="18" charset="0"/>
              </a:rPr>
              <a:t>–</a:t>
            </a:r>
            <a:r>
              <a:rPr lang="ru-RU" b="0" i="0" u="none" strike="noStrike" baseline="0" dirty="0">
                <a:solidFill>
                  <a:schemeClr val="tx1"/>
                </a:solidFill>
                <a:latin typeface="TimesNewRomanPSMT"/>
              </a:rPr>
              <a:t>15 дней после цветения 30 %</a:t>
            </a:r>
            <a:r>
              <a:rPr lang="ru-RU" b="1" i="0" u="none" strike="noStrike" baseline="0" dirty="0">
                <a:solidFill>
                  <a:schemeClr val="tx1"/>
                </a:solidFill>
                <a:latin typeface="Times New Roman" panose="02020603050405020304" pitchFamily="18" charset="0"/>
              </a:rPr>
              <a:t>-</a:t>
            </a:r>
            <a:r>
              <a:rPr lang="ru-RU" b="0" i="0" u="none" strike="noStrike" baseline="0" dirty="0" err="1">
                <a:solidFill>
                  <a:schemeClr val="tx1"/>
                </a:solidFill>
                <a:latin typeface="TimesNewRomanPSMT"/>
              </a:rPr>
              <a:t>ным</a:t>
            </a:r>
            <a:r>
              <a:rPr lang="ru-RU" b="0" i="0" u="none" strike="noStrike" baseline="0" dirty="0">
                <a:solidFill>
                  <a:schemeClr val="tx1"/>
                </a:solidFill>
                <a:latin typeface="TimesNewRomanPSMT"/>
              </a:rPr>
              <a:t> раствором мочевины (30</a:t>
            </a:r>
            <a:r>
              <a:rPr lang="ru-RU" b="0" i="0" u="none" strike="noStrike" baseline="0" dirty="0">
                <a:solidFill>
                  <a:schemeClr val="tx1"/>
                </a:solidFill>
                <a:latin typeface="Times New Roman" panose="02020603050405020304" pitchFamily="18" charset="0"/>
              </a:rPr>
              <a:t>–</a:t>
            </a:r>
            <a:r>
              <a:rPr lang="ru-RU" b="0" i="0" u="none" strike="noStrike" baseline="0" dirty="0">
                <a:solidFill>
                  <a:schemeClr val="tx1"/>
                </a:solidFill>
                <a:latin typeface="TimesNewRomanPSMT"/>
              </a:rPr>
              <a:t>45 кг/га </a:t>
            </a:r>
            <a:r>
              <a:rPr lang="ru-RU" b="0" i="0" u="none" strike="noStrike" baseline="0" dirty="0" err="1">
                <a:solidFill>
                  <a:schemeClr val="tx1"/>
                </a:solidFill>
                <a:latin typeface="TimesNewRomanPSMT"/>
              </a:rPr>
              <a:t>д.в</a:t>
            </a:r>
            <a:r>
              <a:rPr lang="ru-RU" b="0" i="0" u="none" strike="noStrike" baseline="0" dirty="0">
                <a:solidFill>
                  <a:schemeClr val="tx1"/>
                </a:solidFill>
                <a:latin typeface="TimesNewRomanPSMT"/>
              </a:rPr>
              <a:t>.).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665C2FCD-09A4-4B4B-AA73-F330DFE91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1190517" y="1056875"/>
            <a:ext cx="1001483" cy="4744251"/>
          </a:xfrm>
          <a:custGeom>
            <a:avLst/>
            <a:gdLst>
              <a:gd name="connsiteX0" fmla="*/ 0 w 1001483"/>
              <a:gd name="connsiteY0" fmla="*/ 0 h 4744251"/>
              <a:gd name="connsiteX1" fmla="*/ 1001483 w 1001483"/>
              <a:gd name="connsiteY1" fmla="*/ 0 h 4744251"/>
              <a:gd name="connsiteX2" fmla="*/ 0 w 1001483"/>
              <a:gd name="connsiteY2" fmla="*/ 4744251 h 4744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1483" h="4744251">
                <a:moveTo>
                  <a:pt x="0" y="0"/>
                </a:moveTo>
                <a:lnTo>
                  <a:pt x="1001483" y="0"/>
                </a:lnTo>
                <a:lnTo>
                  <a:pt x="0" y="474425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DBC0B580-CFCF-4BB3-BBDC-AE5CB4015E0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7714" y="2884235"/>
            <a:ext cx="3407229" cy="1089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b="1" i="0" u="none" strike="noStrike" baseline="0" dirty="0">
                <a:latin typeface="Cambria-Bold"/>
              </a:rPr>
              <a:t>Применение удобрений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914769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4F645BF8-7885-4398-80BC-4C0DF24F5C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212FB65-CD2B-4005-B910-132DCE19FC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A35CBD63-8F8F-47DC-9CE7-159E6161D8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A0E3486-FD49-4921-B4F4-E5BB5C88AC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758953"/>
            <a:ext cx="3577575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767DD51-39B5-4B5C-A17D-94494F432287}"/>
              </a:ext>
            </a:extLst>
          </p:cNvPr>
          <p:cNvSpPr txBox="1"/>
          <p:nvPr/>
        </p:nvSpPr>
        <p:spPr>
          <a:xfrm>
            <a:off x="-7912" y="1693928"/>
            <a:ext cx="3701143" cy="50382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182880" algn="ctr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 2" pitchFamily="18" charset="2"/>
              <a:buChar char=""/>
            </a:pPr>
            <a:r>
              <a:rPr lang="en-US" sz="2000" b="0" i="0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</a:t>
            </a:r>
            <a:r>
              <a:rPr lang="en-US" sz="2000" b="0" i="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виды</a:t>
            </a:r>
            <a:r>
              <a:rPr lang="en-US" sz="2000" b="0" i="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удобрений</a:t>
            </a:r>
            <a:r>
              <a:rPr lang="en-US" sz="2000" b="0" i="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0" i="0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которые</a:t>
            </a:r>
            <a:r>
              <a:rPr lang="en-US" sz="2000" b="0" i="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используют</a:t>
            </a:r>
            <a:r>
              <a:rPr lang="en-US" sz="2000" b="0" i="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lang="en-US" sz="2000" b="0" i="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основного</a:t>
            </a:r>
            <a:r>
              <a:rPr lang="en-US" sz="2000" b="0" i="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удобрения</a:t>
            </a:r>
            <a:r>
              <a:rPr lang="en-US" sz="2000" b="0" i="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кукурузы</a:t>
            </a:r>
            <a:r>
              <a:rPr lang="en-US" sz="2000" b="0" i="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ru-RU" sz="2000" b="0" i="0" dirty="0">
              <a:solidFill>
                <a:srgbClr val="FFFF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182880" algn="ctr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 2" pitchFamily="18" charset="2"/>
              <a:buChar char=""/>
            </a:pPr>
            <a:r>
              <a:rPr lang="en-US" sz="2000" b="0" i="0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диаммофоска</a:t>
            </a:r>
            <a:r>
              <a:rPr lang="en-US" sz="2000" b="0" i="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(N</a:t>
            </a:r>
            <a:r>
              <a:rPr lang="en-US" sz="2000" b="0" i="0" baseline="-250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2000" b="0" i="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000" b="0" i="0" baseline="-250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r>
              <a:rPr lang="en-US" sz="2000" b="0" i="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2000" b="0" i="0" baseline="-250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r>
              <a:rPr lang="en-US" sz="2000" b="0" i="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000" b="0" i="0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нитроаммофоска</a:t>
            </a:r>
            <a:r>
              <a:rPr lang="en-US" sz="2000" b="0" i="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(N</a:t>
            </a:r>
            <a:r>
              <a:rPr lang="en-US" sz="2000" b="0" i="0" baseline="-250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r>
              <a:rPr lang="en-US" sz="2000" b="0" i="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000" b="0" i="0" baseline="-250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r>
              <a:rPr lang="en-US" sz="2000" b="0" i="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2000" b="0" i="0" baseline="-250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r>
              <a:rPr lang="en-US" sz="2000" b="0" i="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000" b="0" i="0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аммофос</a:t>
            </a:r>
            <a:r>
              <a:rPr lang="en-US" sz="2000" b="0" i="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(N</a:t>
            </a:r>
            <a:r>
              <a:rPr lang="en-US" sz="2000" b="0" i="0" baseline="-250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sz="2000" b="0" i="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000" b="0" i="0" baseline="-250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52</a:t>
            </a:r>
            <a:r>
              <a:rPr lang="en-US" sz="2000" b="0" i="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000" b="0" i="0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сульфоаммофос</a:t>
            </a:r>
            <a:r>
              <a:rPr lang="en-US" sz="2000" b="0" i="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(N</a:t>
            </a:r>
            <a:r>
              <a:rPr lang="en-US" sz="2000" b="0" i="0" baseline="-250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sz="2000" b="0" i="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000" b="0" i="0" baseline="-250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sz="2000" b="0" i="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000" b="0" i="0" baseline="-250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r>
              <a:rPr lang="en-US" sz="2000" b="0" i="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000" b="0" i="0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суперфосфат</a:t>
            </a:r>
            <a:r>
              <a:rPr lang="en-US" sz="2000" b="0" i="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(Р1</a:t>
            </a:r>
            <a:r>
              <a:rPr lang="en-US" sz="2000" b="0" i="0" baseline="-250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4-32</a:t>
            </a:r>
            <a:r>
              <a:rPr lang="en-US" sz="2000" b="0" i="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 и </a:t>
            </a:r>
            <a:r>
              <a:rPr lang="en-US" sz="2000" b="0" i="0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различные</a:t>
            </a:r>
            <a:r>
              <a:rPr lang="en-US" sz="2000" b="0" i="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виды</a:t>
            </a:r>
            <a:r>
              <a:rPr lang="en-US" sz="2000" b="0" i="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тукосмесей</a:t>
            </a:r>
            <a:r>
              <a:rPr lang="en-US" sz="2000" b="0" i="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с </a:t>
            </a:r>
            <a:r>
              <a:rPr lang="en-US" sz="2000" b="0" i="0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преобладанием</a:t>
            </a:r>
            <a:r>
              <a:rPr lang="en-US" sz="2000" b="0" i="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en-US" sz="2000" b="0" i="0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общей</a:t>
            </a:r>
            <a:r>
              <a:rPr lang="en-US" sz="2000" b="0" i="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формуле</a:t>
            </a:r>
            <a:r>
              <a:rPr lang="en-US" sz="2000" b="0" i="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фосфора</a:t>
            </a:r>
            <a:r>
              <a:rPr lang="en-US" sz="2000" b="0" i="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2000" b="0" i="0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калия</a:t>
            </a:r>
            <a:r>
              <a:rPr lang="en-US" sz="2400" b="0" i="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1" name="Рисунок 10" descr="Изображение выглядит как стол&#10;&#10;Автоматически созданное описание">
            <a:extLst>
              <a:ext uri="{FF2B5EF4-FFF2-40B4-BE49-F238E27FC236}">
                <a16:creationId xmlns:a16="http://schemas.microsoft.com/office/drawing/2014/main" id="{D04F4FD1-1270-4BEB-9A0F-9115252B3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7080" y="1251856"/>
            <a:ext cx="8220808" cy="4125686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83B4A72C-2924-4CE2-8674-7E02E182ED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205393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ABBB681-F4D2-40F2-ACC3-DE0B4B4880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9388ED0-1FEF-4E11-B488-BD661D1AC1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5847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BAB85BD8-F9BA-4926-B8B3-BA1DF31254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1381680"/>
              </p:ext>
            </p:extLst>
          </p:nvPr>
        </p:nvGraphicFramePr>
        <p:xfrm>
          <a:off x="477012" y="501650"/>
          <a:ext cx="11237977" cy="5902590"/>
        </p:xfrm>
        <a:graphic>
          <a:graphicData uri="http://schemas.openxmlformats.org/drawingml/2006/table">
            <a:tbl>
              <a:tblPr firstRow="1" firstCol="1" bandRow="1"/>
              <a:tblGrid>
                <a:gridCol w="9679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565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134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73302"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</a:rPr>
                        <a:t>ПК-14</a:t>
                      </a:r>
                      <a:endParaRPr lang="ru-RU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77" marR="10277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chemeClr val="tx1"/>
                          </a:solidFill>
                          <a:effectLst/>
                        </a:rPr>
                        <a:t>способностью рассчитать дозы органических и минеральных удобрений на планируемый урожай, определить способ и технологию их внесения под сельскохозяйственные культуры</a:t>
                      </a:r>
                      <a:endParaRPr lang="ru-RU" sz="15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77" marR="10277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8542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>
                          <a:solidFill>
                            <a:schemeClr val="tx1"/>
                          </a:solidFill>
                          <a:effectLst/>
                        </a:rPr>
                        <a:t>Знать: </a:t>
                      </a:r>
                      <a:r>
                        <a:rPr lang="ru-RU" sz="1500" b="0">
                          <a:solidFill>
                            <a:schemeClr val="tx1"/>
                          </a:solidFill>
                          <a:effectLst/>
                        </a:rPr>
                        <a:t>формулы расчета норм и доз органических и минеральных удобрений на планируемый урожай и технологию их внесения под сельскохозяйственные культуры</a:t>
                      </a:r>
                      <a:endParaRPr lang="ru-RU" sz="15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77" marR="10277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330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i="0">
                          <a:effectLst/>
                        </a:rPr>
                        <a:t>Уметь: </a:t>
                      </a:r>
                      <a:r>
                        <a:rPr lang="ru-RU" sz="1500">
                          <a:effectLst/>
                        </a:rPr>
                        <a:t>рассчитывать нормы и дозы органических и минеральных удобрений на планируемый урожай сельскохозяйственных культур.</a:t>
                      </a:r>
                      <a:endParaRPr lang="ru-RU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77" marR="10277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7330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>
                          <a:effectLst/>
                        </a:rPr>
                        <a:t>Владеть: </a:t>
                      </a:r>
                      <a:r>
                        <a:rPr lang="ru-RU" sz="1500">
                          <a:effectLst/>
                        </a:rPr>
                        <a:t>навыками расчета норм и доз органических и минеральных удобрений на планируемый урожай, знаниями технологию их внесения под сельскохозяйственные культуры</a:t>
                      </a:r>
                      <a:endParaRPr lang="ru-RU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77" marR="10277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73302"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</a:rPr>
                        <a:t>ПК-16</a:t>
                      </a:r>
                      <a:endParaRPr lang="ru-RU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77" marR="10277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effectLst/>
                        </a:rPr>
                        <a:t>готовностью адаптировать системы обработки почвы под культуры севооборота с учетом плодородия, крутизны и экспозиции склонов, уровня грунтовых вод, применяемых удобрений и комплекса почвообрабатывающих машин.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77" marR="10277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8542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>
                          <a:effectLst/>
                        </a:rPr>
                        <a:t>Знать: </a:t>
                      </a:r>
                      <a:r>
                        <a:rPr lang="ru-RU" sz="1500">
                          <a:effectLst/>
                        </a:rPr>
                        <a:t>основы составления рациональной системы удобрений в севооборотах, основы организации выполнения намеченной системы удобрения.</a:t>
                      </a:r>
                      <a:endParaRPr lang="ru-RU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77" marR="10277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7330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>
                          <a:effectLst/>
                        </a:rPr>
                        <a:t>Уметь: </a:t>
                      </a:r>
                      <a:r>
                        <a:rPr lang="ru-RU" sz="1500">
                          <a:effectLst/>
                        </a:rPr>
                        <a:t>адаптировать системы обработки почвы под культуры севооборота с учетом плодородия почвы и применяемых удобрений.</a:t>
                      </a:r>
                      <a:endParaRPr lang="ru-RU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77" marR="10277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360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effectLst/>
                        </a:rPr>
                        <a:t>Владеть: </a:t>
                      </a:r>
                      <a:r>
                        <a:rPr lang="ru-RU" sz="1500" dirty="0">
                          <a:effectLst/>
                        </a:rPr>
                        <a:t>навыками составления рациональной системы удобрений в севооборотах; основами организации выполнения намеченной системы удобрений; расчетами доз минеральных и органических удобрений.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77" marR="10277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86349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96A55C8-89F1-439D-863D-E208C0AC88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 descr="Изображение выглядит как трава, внешний, грязь, продукт&#10;&#10;Автоматически созданное описание">
            <a:extLst>
              <a:ext uri="{FF2B5EF4-FFF2-40B4-BE49-F238E27FC236}">
                <a16:creationId xmlns:a16="http://schemas.microsoft.com/office/drawing/2014/main" id="{B2E64BAB-50A4-4F4A-8C2B-D4E15C2F06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95" r="9092" b="7590"/>
          <a:stretch/>
        </p:blipFill>
        <p:spPr>
          <a:xfrm>
            <a:off x="20" y="1"/>
            <a:ext cx="12188932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4A1FD7E-EAEC-40B9-B75B-432F9DA75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6095998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733AC0-24E5-4AA7-BC67-A25E2FBE4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248" y="758952"/>
            <a:ext cx="5218209" cy="1255469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питания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удобрение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картофеля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0593A16-11BA-429A-B8BF-2E90B9634E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249" y="2205234"/>
            <a:ext cx="5792894" cy="3884669"/>
          </a:xfrm>
        </p:spPr>
        <p:txBody>
          <a:bodyPr anchor="t">
            <a:normAutofit fontScale="92500" lnSpcReduction="10000"/>
          </a:bodyPr>
          <a:lstStyle/>
          <a:p>
            <a:pPr marL="0" indent="533400" algn="just">
              <a:buNone/>
            </a:pPr>
            <a:r>
              <a:rPr lang="ru-RU" sz="1600" b="0" i="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основных регионах картофелеводства обычно приняты 7-9-польные </a:t>
            </a:r>
            <a:r>
              <a:rPr lang="ru-RU" sz="1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севообороты</a:t>
            </a:r>
            <a:r>
              <a:rPr lang="ru-RU" sz="1600" b="0" i="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различающиеся в зависимости от специализации хозяйства и почвенно-климатических условий. Насыщенность картофелем этих севооборотов: для 7-польных составляет — 14-29%, 8-польных — 12-25%, 9-польных — 11-22% от площади посевов, то есть в каждом севообороте приходится по 1-2 поля, занятому картофелем.</a:t>
            </a:r>
          </a:p>
          <a:p>
            <a:pPr marL="0" indent="533400" algn="just">
              <a:buNone/>
            </a:pPr>
            <a:r>
              <a:rPr lang="ru-RU" sz="1600" b="0" i="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картофелеводческих хозяйствах также распространены 5-польные севообороты, в которых быстрее создается мощный пахотный горизонт для картофеля в результате более частой глубокой вспашки. В коротких севооборотах картофель эффективнее использует удобрения; облегчается борьба с сорной растительностью.</a:t>
            </a:r>
          </a:p>
          <a:p>
            <a:pPr marL="0" indent="533400" algn="just">
              <a:buNone/>
            </a:pPr>
            <a:r>
              <a:rPr lang="ru-RU" sz="1600" b="0" i="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Лучшими предшественниками для картофеля являются </a:t>
            </a:r>
            <a:r>
              <a:rPr lang="ru-RU" sz="1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озимые зерновые</a:t>
            </a:r>
            <a:r>
              <a:rPr lang="ru-RU" sz="1600" b="0" i="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после внесения под них </a:t>
            </a:r>
            <a:r>
              <a:rPr lang="ru-RU" sz="1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органических</a:t>
            </a:r>
            <a:r>
              <a:rPr lang="ru-RU" sz="1600" b="0" i="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и минеральных удобрений, однолетние </a:t>
            </a:r>
            <a:r>
              <a:rPr lang="ru-RU" sz="1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зернобобовые культуры</a:t>
            </a:r>
            <a:r>
              <a:rPr lang="ru-RU" sz="1600" b="0" i="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например, </a:t>
            </a:r>
            <a:r>
              <a:rPr lang="ru-RU" sz="1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горох</a:t>
            </a:r>
            <a:r>
              <a:rPr lang="ru-RU" sz="1600" b="0" i="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вика, </a:t>
            </a:r>
            <a:r>
              <a:rPr lang="ru-RU" sz="1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чечевица</a:t>
            </a:r>
            <a:r>
              <a:rPr lang="ru-RU" sz="1600" b="0" i="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бобы.</a:t>
            </a:r>
          </a:p>
          <a:p>
            <a:endParaRPr lang="ru-RU" sz="1300" dirty="0">
              <a:solidFill>
                <a:srgbClr val="FFFFFF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C88629E-396B-4C99-B284-F30AABDF2E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64B76D-B33C-45E4-85A6-4E1B3B75B7E4}"/>
              </a:ext>
            </a:extLst>
          </p:cNvPr>
          <p:cNvSpPr txBox="1"/>
          <p:nvPr/>
        </p:nvSpPr>
        <p:spPr>
          <a:xfrm>
            <a:off x="202162" y="1893076"/>
            <a:ext cx="6248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i="0" u="none" strike="noStrike" baseline="0" dirty="0">
                <a:latin typeface="Cambria-Bold"/>
              </a:rPr>
              <a:t>Место в севообороте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37390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ABBB681-F4D2-40F2-ACC3-DE0B4B4880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A6C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9388ED0-1FEF-4E11-B488-BD661D1AC1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5847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8FCCF866-563D-4290-9CCF-D008698D18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0486" y="501650"/>
            <a:ext cx="10809513" cy="5724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1641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DB23C2B-2054-4D8B-9E98-9190F8E05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797B5BC-9873-45F9-97D6-298FB5AF08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762000"/>
            <a:ext cx="4208489" cy="5334001"/>
          </a:xfrm>
          <a:custGeom>
            <a:avLst/>
            <a:gdLst>
              <a:gd name="connsiteX0" fmla="*/ 1015642 w 4208489"/>
              <a:gd name="connsiteY0" fmla="*/ 0 h 5334001"/>
              <a:gd name="connsiteX1" fmla="*/ 4208489 w 4208489"/>
              <a:gd name="connsiteY1" fmla="*/ 0 h 5334001"/>
              <a:gd name="connsiteX2" fmla="*/ 4208489 w 4208489"/>
              <a:gd name="connsiteY2" fmla="*/ 5334001 h 5334001"/>
              <a:gd name="connsiteX3" fmla="*/ 0 w 4208489"/>
              <a:gd name="connsiteY3" fmla="*/ 5334001 h 5334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8489" h="5334001">
                <a:moveTo>
                  <a:pt x="1015642" y="0"/>
                </a:moveTo>
                <a:lnTo>
                  <a:pt x="4208489" y="0"/>
                </a:lnTo>
                <a:lnTo>
                  <a:pt x="4208489" y="5334001"/>
                </a:lnTo>
                <a:lnTo>
                  <a:pt x="0" y="533400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BAEB35-5755-469E-9A47-F5C7C2A98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43" y="1683144"/>
            <a:ext cx="2997039" cy="3491712"/>
          </a:xfrm>
        </p:spPr>
        <p:txBody>
          <a:bodyPr>
            <a:normAutofit/>
          </a:bodyPr>
          <a:lstStyle/>
          <a:p>
            <a:pPr algn="ctr"/>
            <a:r>
              <a:rPr lang="ru-RU" b="1" i="0" u="none" strike="noStrike" baseline="0" dirty="0">
                <a:latin typeface="Cambria-Bold"/>
              </a:rPr>
              <a:t>Применение удобрений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BB4274D-60EC-4C34-A5B8-D3035C7CDD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5944" y="195943"/>
            <a:ext cx="7184573" cy="6389914"/>
          </a:xfrm>
        </p:spPr>
        <p:txBody>
          <a:bodyPr>
            <a:normAutofit/>
          </a:bodyPr>
          <a:lstStyle/>
          <a:p>
            <a:pPr algn="just"/>
            <a:r>
              <a:rPr lang="ru-RU" sz="16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Основным условием эффективности удобрения картофеля является совместное применение органических и минеральных удобрений. Система удобрений картофеля должна обеспечивать не только высокий планируемый урожай, но и с низким содержанием нитратов.</a:t>
            </a:r>
          </a:p>
          <a:p>
            <a:pPr algn="just"/>
            <a:r>
              <a:rPr lang="ru-RU" sz="16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Органические удобрения </a:t>
            </a:r>
            <a:r>
              <a:rPr lang="ru-RU" sz="16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лучше всего вносить осенью или под предшественник на суглинистых почвах в дозе 55 – 60 т/га, на песчаных и супесчаных 65 – 70 т/га. Нежелательно вносить свежий навоз и жидкие органические удобрения. Весной неэффективно вносить органические удобрения под ранние сорта.</a:t>
            </a:r>
          </a:p>
          <a:p>
            <a:pPr algn="just"/>
            <a:r>
              <a:rPr lang="ru-RU" sz="16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Для ранних и среднеранних сортов доза </a:t>
            </a:r>
            <a:r>
              <a:rPr lang="ru-RU" sz="16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азота</a:t>
            </a:r>
            <a:r>
              <a:rPr lang="ru-RU" sz="16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колеблется в пределах 90 – 100 кг/га, среднеспелых – 80 – 90 кг/га, среднепоздних и поздних – 60 – 80 кг/га. Максимальной допустимой дозой азотных удобрений на фоне органических удобрений 60 – 80 т/га является 110 кг/га. Наилучшие формы азотных удобрений - сульфат аммония, сульфат аммония с защитным покрытием, мочевина в </a:t>
            </a:r>
            <a:r>
              <a:rPr lang="ru-RU" sz="16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гуматной</a:t>
            </a:r>
            <a:r>
              <a:rPr lang="ru-RU" sz="16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оболочке.</a:t>
            </a:r>
          </a:p>
          <a:p>
            <a:pPr algn="just"/>
            <a:r>
              <a:rPr lang="ru-RU" sz="16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Фосфорные</a:t>
            </a:r>
            <a:r>
              <a:rPr lang="ru-RU" sz="16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удобрения вносятся в полной дозе под запланированный урожай, как осенью, так и весной. </a:t>
            </a:r>
            <a:r>
              <a:rPr lang="ru-RU" sz="16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Калийные</a:t>
            </a:r>
            <a:r>
              <a:rPr lang="ru-RU" sz="16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удобрения (хлористый калий) на связных почвах лучше вносить осенью, а на легких – только весной. В зонах радиоактивного заражения особенно важно внесение повышенных доз калийных удобрений для снижения содержания в клубнях цезия-137 и стронция-90.</a:t>
            </a:r>
          </a:p>
          <a:p>
            <a:pPr algn="just"/>
            <a:r>
              <a:rPr lang="ru-RU" sz="16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Под картофель целесообразно дополнительно к основным удобрениям вносить до посадки 30-50 кг/га</a:t>
            </a:r>
            <a:r>
              <a:rPr lang="ru-RU" sz="16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магния </a:t>
            </a:r>
            <a:r>
              <a:rPr lang="ru-RU" sz="16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 30-60 кг/га </a:t>
            </a:r>
            <a:r>
              <a:rPr lang="ru-RU" sz="16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серы</a:t>
            </a:r>
            <a:r>
              <a:rPr lang="ru-RU" sz="16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или в период вегетации специальные составы микроудобрений.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65C2FCD-09A4-4B4B-AA73-F330DFE91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1190517" y="1056875"/>
            <a:ext cx="1001483" cy="4744251"/>
          </a:xfrm>
          <a:custGeom>
            <a:avLst/>
            <a:gdLst>
              <a:gd name="connsiteX0" fmla="*/ 0 w 1001483"/>
              <a:gd name="connsiteY0" fmla="*/ 0 h 4744251"/>
              <a:gd name="connsiteX1" fmla="*/ 1001483 w 1001483"/>
              <a:gd name="connsiteY1" fmla="*/ 0 h 4744251"/>
              <a:gd name="connsiteX2" fmla="*/ 0 w 1001483"/>
              <a:gd name="connsiteY2" fmla="*/ 4744251 h 4744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1483" h="4744251">
                <a:moveTo>
                  <a:pt x="0" y="0"/>
                </a:moveTo>
                <a:lnTo>
                  <a:pt x="1001483" y="0"/>
                </a:lnTo>
                <a:lnTo>
                  <a:pt x="0" y="474425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7984592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ABBB681-F4D2-40F2-ACC3-DE0B4B4880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9388ED0-1FEF-4E11-B488-BD661D1AC1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5847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Объект 3" descr="Изображение выглядит как стол&#10;&#10;Автоматически созданное описание">
            <a:extLst>
              <a:ext uri="{FF2B5EF4-FFF2-40B4-BE49-F238E27FC236}">
                <a16:creationId xmlns:a16="http://schemas.microsoft.com/office/drawing/2014/main" id="{13A5E6E3-EDC8-4191-9763-17C10638A2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7800" y="458470"/>
            <a:ext cx="9292201" cy="5900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3472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13">
            <a:extLst>
              <a:ext uri="{FF2B5EF4-FFF2-40B4-BE49-F238E27FC236}">
                <a16:creationId xmlns:a16="http://schemas.microsoft.com/office/drawing/2014/main" id="{696A55C8-89F1-439D-863D-E208C0AC88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Объект 6" descr="Изображение выглядит как внешний, трава, растение, большой&#10;&#10;Автоматически созданное описание">
            <a:extLst>
              <a:ext uri="{FF2B5EF4-FFF2-40B4-BE49-F238E27FC236}">
                <a16:creationId xmlns:a16="http://schemas.microsoft.com/office/drawing/2014/main" id="{32E01ECF-E5A1-4E78-912F-AE84CAF446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01" r="9092" b="1"/>
          <a:stretch/>
        </p:blipFill>
        <p:spPr>
          <a:xfrm>
            <a:off x="0" y="0"/>
            <a:ext cx="12188932" cy="6858000"/>
          </a:xfrm>
          <a:prstGeom prst="rect">
            <a:avLst/>
          </a:prstGeom>
        </p:spPr>
      </p:pic>
      <p:sp>
        <p:nvSpPr>
          <p:cNvPr id="29" name="Rectangle 15">
            <a:extLst>
              <a:ext uri="{FF2B5EF4-FFF2-40B4-BE49-F238E27FC236}">
                <a16:creationId xmlns:a16="http://schemas.microsoft.com/office/drawing/2014/main" id="{E4A1FD7E-EAEC-40B9-B75B-432F9DA75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6095998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B01F25-F6A3-4133-A9D9-7777DFCC5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248" y="873926"/>
            <a:ext cx="5218209" cy="1255469"/>
          </a:xfrm>
        </p:spPr>
        <p:txBody>
          <a:bodyPr>
            <a:normAutofit/>
          </a:bodyPr>
          <a:lstStyle/>
          <a:p>
            <a:pPr algn="ctr"/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Особенности питания и удобрение однолетних и многолетних трав.</a:t>
            </a:r>
            <a:b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500" dirty="0"/>
          </a:p>
        </p:txBody>
      </p:sp>
      <p:sp>
        <p:nvSpPr>
          <p:cNvPr id="30" name="Rectangle 17">
            <a:extLst>
              <a:ext uri="{FF2B5EF4-FFF2-40B4-BE49-F238E27FC236}">
                <a16:creationId xmlns:a16="http://schemas.microsoft.com/office/drawing/2014/main" id="{AC88629E-396B-4C99-B284-F30AABDF2E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70116D-F30F-4B9C-9141-644E1E5FD996}"/>
              </a:ext>
            </a:extLst>
          </p:cNvPr>
          <p:cNvSpPr txBox="1"/>
          <p:nvPr/>
        </p:nvSpPr>
        <p:spPr>
          <a:xfrm>
            <a:off x="446316" y="1743150"/>
            <a:ext cx="62048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i="0" u="none" strike="noStrike" baseline="0" dirty="0">
                <a:latin typeface="Cambria-Bold"/>
              </a:rPr>
              <a:t>Место в севообороте</a:t>
            </a:r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F42FD1-5786-4E10-8DE8-673F01077B42}"/>
              </a:ext>
            </a:extLst>
          </p:cNvPr>
          <p:cNvSpPr txBox="1"/>
          <p:nvPr/>
        </p:nvSpPr>
        <p:spPr>
          <a:xfrm>
            <a:off x="193220" y="2220595"/>
            <a:ext cx="5709557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6088" algn="just"/>
            <a:r>
              <a:rPr lang="ru-RU" sz="16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Однолетние травы, прежде всего бобовые, имеют большое агротехническое значение. Почти все из них могут служить хорошими предшественника­ми для 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зерновых</a:t>
            </a:r>
            <a:r>
              <a:rPr lang="ru-RU" sz="16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и 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технических культур</a:t>
            </a:r>
            <a:r>
              <a:rPr lang="ru-RU" sz="16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в севообороте. Могут служить покровной культурой для 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многолетних трав</a:t>
            </a:r>
            <a:r>
              <a:rPr lang="ru-RU" sz="16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358775" algn="just"/>
            <a:endParaRPr lang="ru-RU" sz="1600" b="0" i="0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58775" algn="just"/>
            <a:r>
              <a:rPr lang="ru-RU" sz="16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Многолетние травы являются, помимо зерновых, хорошими предшественниками для 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картофеля</a:t>
            </a:r>
            <a:r>
              <a:rPr lang="ru-RU" sz="16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(при отсутствия проволочника), яровых зерновых, 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проса</a:t>
            </a:r>
            <a:r>
              <a:rPr lang="ru-RU" sz="16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конопли, капусты. Для льна-долгунца 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клевер</a:t>
            </a:r>
            <a:r>
              <a:rPr lang="ru-RU" sz="16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и некоторые другие многолетние травы являются особенно ценными предшественниками, снижая засоренность посевов, поражаемость болезнями и вредителями, дает высокий урожай семян и льноволокна</a:t>
            </a:r>
            <a:r>
              <a:rPr lang="ru-RU" sz="1600" b="0" i="0" dirty="0">
                <a:solidFill>
                  <a:schemeClr val="bg1"/>
                </a:solidFill>
                <a:effectLst/>
                <a:latin typeface="Open Sans"/>
              </a:rPr>
              <a:t>.</a:t>
            </a:r>
            <a:endParaRPr lang="ru-RU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9960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72E97D-A916-449A-B340-9A228CCE9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6"/>
            <a:ext cx="2947482" cy="4601183"/>
          </a:xfrm>
        </p:spPr>
        <p:txBody>
          <a:bodyPr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кормовым травам относятся: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1360DCC-886D-4366-92DD-8E161D1B53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7788" y="152400"/>
            <a:ext cx="5533813" cy="6705600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Многолетние бобовые культуры: 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Клевер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(ползучий, луговой, гибридный, люпиновый)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Люцерна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(посевная, желтая)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Эспарцет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Лядвенец рогатый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Донник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Козлятник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галега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Многолетние злаковые культуры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Тимофеевка луговая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Овсяница </a:t>
            </a:r>
            <a:r>
              <a:rPr lang="ru-RU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луговя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Ежа сборная 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Кострец </a:t>
            </a:r>
            <a:r>
              <a:rPr lang="ru-RU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безостный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Житняк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</a:t>
            </a:r>
            <a:r>
              <a:rPr lang="ru-RU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бескорневищный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Пырейник сибирский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Райграс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высокий, пастбищный)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EB5A29-5FC8-4185-8A8B-6E26A6E2970B}"/>
              </a:ext>
            </a:extLst>
          </p:cNvPr>
          <p:cNvSpPr txBox="1"/>
          <p:nvPr/>
        </p:nvSpPr>
        <p:spPr>
          <a:xfrm>
            <a:off x="8887097" y="1913708"/>
            <a:ext cx="2110706" cy="18959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Однолетние травы:</a:t>
            </a:r>
          </a:p>
          <a:p>
            <a:pPr marL="182880" indent="-182880" defTabSz="914400">
              <a:lnSpc>
                <a:spcPct val="80000"/>
              </a:lnSpc>
              <a:spcBef>
                <a:spcPts val="12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Вика яровая</a:t>
            </a:r>
          </a:p>
          <a:p>
            <a:pPr marL="182880" indent="-182880" defTabSz="914400">
              <a:lnSpc>
                <a:spcPct val="80000"/>
              </a:lnSpc>
              <a:spcBef>
                <a:spcPts val="12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Пелюшка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2880" indent="-182880" defTabSz="914400">
              <a:lnSpc>
                <a:spcPct val="80000"/>
              </a:lnSpc>
              <a:spcBef>
                <a:spcPts val="12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Чина </a:t>
            </a: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посевная</a:t>
            </a:r>
          </a:p>
          <a:p>
            <a:pPr marL="182880" indent="-182880" defTabSz="914400">
              <a:lnSpc>
                <a:spcPct val="80000"/>
              </a:lnSpc>
              <a:spcBef>
                <a:spcPts val="12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Кормовые бобы</a:t>
            </a:r>
          </a:p>
        </p:txBody>
      </p:sp>
    </p:spTree>
    <p:extLst>
      <p:ext uri="{BB962C8B-B14F-4D97-AF65-F5344CB8AC3E}">
        <p14:creationId xmlns:p14="http://schemas.microsoft.com/office/powerpoint/2010/main" val="22875498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185081-44C4-48C9-BB60-CD1DF27F2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0" u="none" strike="noStrike" baseline="0" dirty="0">
                <a:latin typeface="Cambria-Bold"/>
              </a:rPr>
              <a:t>Применение удобрений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36A9CD7-69DE-45FD-A44E-733319D102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4314" y="1682713"/>
            <a:ext cx="8066315" cy="3483430"/>
          </a:xfrm>
        </p:spPr>
        <p:txBody>
          <a:bodyPr>
            <a:no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Минеральные удобрения: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Агротехнология А: </a:t>
            </a:r>
            <a:br>
              <a:rPr lang="ru-RU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а) многолетние травы - N30P50K100. Фосфорно-калийные удобрения вносят под основную обработку почвы и в подкормку в равных долях, азотные - в подкормку;</a:t>
            </a:r>
            <a:b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б) однолетние травы - N30P40K60. Фосфорно-калийные удобрения вносят под основную обработку почвы, азотные - при посеве;</a:t>
            </a:r>
            <a:b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в) кукуруза - N120P60K90 (на фоне органических удобрений) или N150-200P90K170 (без применения органических удобрений). Фосфорно-калийные удобрения вносят под основную обработку почвы, азотные - под весеннюю культивацию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Агротехнология Б: </a:t>
            </a:r>
            <a:br>
              <a:rPr lang="ru-RU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а) многолетние травы - N30P40K60. </a:t>
            </a:r>
            <a:b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б) однолетние травы - N30P30K40. </a:t>
            </a:r>
            <a:b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в) кукуруза - N100P40K40 (на фоне органических удобрений) или N120-150P60K120 (без применения органических удобрений).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Агротехнология В:</a:t>
            </a:r>
            <a:br>
              <a:rPr lang="ru-RU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а) многолетние травы -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N30P40K60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б) однолетние травы - N30P20K30.</a:t>
            </a:r>
            <a:b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в) кукуруза - N60P30K40 (без применения органических удобрений).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Органические удобрения (при наличии):</a:t>
            </a:r>
            <a:b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а) для агротехнологий А, Б, В многолетние травы - под предшественника 40-60 т/га;</a:t>
            </a:r>
            <a:b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б) для агротехнологий А, Б, В однолетние травы (при выращивании в занятом пару) - 30-40 т/га; в) кукуруза агротехнология А - 80-100 т/га, агротехнология Б - 40-60 т/га, агротехнология В - 20-30 т/га</a:t>
            </a:r>
          </a:p>
        </p:txBody>
      </p:sp>
    </p:spTree>
    <p:extLst>
      <p:ext uri="{BB962C8B-B14F-4D97-AF65-F5344CB8AC3E}">
        <p14:creationId xmlns:p14="http://schemas.microsoft.com/office/powerpoint/2010/main" val="27896609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652E5D6-E378-4614-BCBD-8663DD15B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A287AC3-AACF-4ADB-9F73-125E714D93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993" y="4367639"/>
            <a:ext cx="11430014" cy="185218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4" name="Заголовок 7">
            <a:extLst>
              <a:ext uri="{FF2B5EF4-FFF2-40B4-BE49-F238E27FC236}">
                <a16:creationId xmlns:a16="http://schemas.microsoft.com/office/drawing/2014/main" id="{EDF25505-9800-420C-9A95-6767BA0A2AF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4477" y="4599160"/>
            <a:ext cx="11079804" cy="135802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>
              <a:spcAft>
                <a:spcPts val="600"/>
              </a:spcAft>
            </a:pPr>
            <a:r>
              <a:rPr lang="ru-RU" sz="4400" b="1" i="0" u="none" strike="noStrike" baseline="0">
                <a:solidFill>
                  <a:schemeClr val="bg1"/>
                </a:solidFill>
                <a:latin typeface="Cambria-Bold"/>
              </a:rPr>
              <a:t>Применение удобрений</a:t>
            </a:r>
            <a:endParaRPr lang="ru-RU" sz="4400">
              <a:solidFill>
                <a:schemeClr val="bg1"/>
              </a:solidFill>
            </a:endParaRPr>
          </a:p>
        </p:txBody>
      </p:sp>
      <p:graphicFrame>
        <p:nvGraphicFramePr>
          <p:cNvPr id="8" name="TextBox 5">
            <a:extLst>
              <a:ext uri="{FF2B5EF4-FFF2-40B4-BE49-F238E27FC236}">
                <a16:creationId xmlns:a16="http://schemas.microsoft.com/office/drawing/2014/main" id="{1ACBCF61-55FB-428D-865A-A098746ECA6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60412043"/>
              </p:ext>
            </p:extLst>
          </p:nvPr>
        </p:nvGraphicFramePr>
        <p:xfrm>
          <a:off x="960120" y="640080"/>
          <a:ext cx="10271760" cy="32023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25328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162DF2A-64D1-4AA9-BA42-8A4063EAD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7C1373-63AF-4A75-909E-990E05356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F4AD318-2FB6-4C6E-931E-58E404FA18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1A118E35-1CBF-4863-8497-F4DF1A166D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582" y="752748"/>
            <a:ext cx="1001483" cy="4744251"/>
          </a:xfrm>
          <a:custGeom>
            <a:avLst/>
            <a:gdLst>
              <a:gd name="connsiteX0" fmla="*/ 0 w 1001483"/>
              <a:gd name="connsiteY0" fmla="*/ 0 h 4744251"/>
              <a:gd name="connsiteX1" fmla="*/ 1001483 w 1001483"/>
              <a:gd name="connsiteY1" fmla="*/ 0 h 4744251"/>
              <a:gd name="connsiteX2" fmla="*/ 0 w 1001483"/>
              <a:gd name="connsiteY2" fmla="*/ 4744251 h 4744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1483" h="4744251">
                <a:moveTo>
                  <a:pt x="0" y="0"/>
                </a:moveTo>
                <a:lnTo>
                  <a:pt x="1001483" y="0"/>
                </a:lnTo>
                <a:lnTo>
                  <a:pt x="0" y="474425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6E187274-5DC2-4BE0-AF99-925D6D9735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87094" y="761999"/>
            <a:ext cx="4208489" cy="5334001"/>
          </a:xfrm>
          <a:custGeom>
            <a:avLst/>
            <a:gdLst>
              <a:gd name="connsiteX0" fmla="*/ 1015642 w 4208489"/>
              <a:gd name="connsiteY0" fmla="*/ 0 h 5334001"/>
              <a:gd name="connsiteX1" fmla="*/ 4208489 w 4208489"/>
              <a:gd name="connsiteY1" fmla="*/ 0 h 5334001"/>
              <a:gd name="connsiteX2" fmla="*/ 4208489 w 4208489"/>
              <a:gd name="connsiteY2" fmla="*/ 5334001 h 5334001"/>
              <a:gd name="connsiteX3" fmla="*/ 0 w 4208489"/>
              <a:gd name="connsiteY3" fmla="*/ 5334001 h 5334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8489" h="5334001">
                <a:moveTo>
                  <a:pt x="1015642" y="0"/>
                </a:moveTo>
                <a:lnTo>
                  <a:pt x="4208489" y="0"/>
                </a:lnTo>
                <a:lnTo>
                  <a:pt x="4208489" y="5334001"/>
                </a:lnTo>
                <a:lnTo>
                  <a:pt x="0" y="533400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8B3434-07BA-4DCE-98F9-C7C2C0585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743" y="634421"/>
            <a:ext cx="7921216" cy="338240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6600" spc="-100" dirty="0">
                <a:solidFill>
                  <a:schemeClr val="accent1"/>
                </a:solidFill>
              </a:rPr>
              <a:t>Спасибо </a:t>
            </a:r>
            <a:r>
              <a:rPr lang="en-US" sz="6600" spc="-100" dirty="0" err="1">
                <a:solidFill>
                  <a:schemeClr val="accent1"/>
                </a:solidFill>
              </a:rPr>
              <a:t>за</a:t>
            </a:r>
            <a:r>
              <a:rPr lang="en-US" sz="6600" spc="-100" dirty="0">
                <a:solidFill>
                  <a:schemeClr val="accent1"/>
                </a:solidFill>
              </a:rPr>
              <a:t> </a:t>
            </a:r>
            <a:r>
              <a:rPr lang="en-US" sz="6600" spc="-100" dirty="0" err="1">
                <a:solidFill>
                  <a:schemeClr val="accent1"/>
                </a:solidFill>
              </a:rPr>
              <a:t>внимание</a:t>
            </a:r>
            <a:r>
              <a:rPr lang="en-US" sz="6600" spc="-100" dirty="0">
                <a:solidFill>
                  <a:schemeClr val="accent1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2128487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35">
            <a:extLst>
              <a:ext uri="{FF2B5EF4-FFF2-40B4-BE49-F238E27FC236}">
                <a16:creationId xmlns:a16="http://schemas.microsoft.com/office/drawing/2014/main" id="{710875C1-007B-4C82-ABEB-347319FB5E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Рисунок 5" descr="Изображение выглядит как растение, цветок, подсолнечник, ваза&#10;&#10;Автоматически созданное описание">
            <a:extLst>
              <a:ext uri="{FF2B5EF4-FFF2-40B4-BE49-F238E27FC236}">
                <a16:creationId xmlns:a16="http://schemas.microsoft.com/office/drawing/2014/main" id="{15B2546A-3ACC-4059-A3B5-FD7D14816C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29" r="-1" b="7847"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sp>
        <p:nvSpPr>
          <p:cNvPr id="43" name="Rectangle 37">
            <a:extLst>
              <a:ext uri="{FF2B5EF4-FFF2-40B4-BE49-F238E27FC236}">
                <a16:creationId xmlns:a16="http://schemas.microsoft.com/office/drawing/2014/main" id="{F2F14D3C-F5C1-46E0-84D4-C16EC720F4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A5FC55-7BD0-4EFA-8EC3-7C1550E869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7457" y="1298448"/>
            <a:ext cx="8047591" cy="3255264"/>
          </a:xfrm>
        </p:spPr>
        <p:txBody>
          <a:bodyPr>
            <a:normAutofit/>
          </a:bodyPr>
          <a:lstStyle/>
          <a:p>
            <a:pPr algn="ctr"/>
            <a:r>
              <a:rPr lang="ru-RU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питания и удобрения технических и кормовых культур</a:t>
            </a:r>
          </a:p>
        </p:txBody>
      </p:sp>
      <p:sp>
        <p:nvSpPr>
          <p:cNvPr id="44" name="Rectangle 39">
            <a:extLst>
              <a:ext uri="{FF2B5EF4-FFF2-40B4-BE49-F238E27FC236}">
                <a16:creationId xmlns:a16="http://schemas.microsoft.com/office/drawing/2014/main" id="{B9128101-8127-4BEB-A4BB-3B530DD4F2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8589638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6D0B07-D5F2-4DBE-9E29-560FBDC6D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>
            <a:norm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 лекции:</a:t>
            </a:r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D6C13676-AD4B-488C-A3DD-8C3F3A1F97B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90893953"/>
              </p:ext>
            </p:extLst>
          </p:nvPr>
        </p:nvGraphicFramePr>
        <p:xfrm>
          <a:off x="3759896" y="885459"/>
          <a:ext cx="7728267" cy="50873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257302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696A55C8-89F1-439D-863D-E208C0AC88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DE29974-8521-4C68-88BB-50256DFAD1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61" r="9092" b="1"/>
          <a:stretch/>
        </p:blipFill>
        <p:spPr>
          <a:xfrm>
            <a:off x="10980" y="-4572"/>
            <a:ext cx="12188932" cy="68580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E4A1FD7E-EAEC-40B9-B75B-432F9DA75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6095998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9AED7C-7749-4A7A-BCEA-189DA4332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894" y="775854"/>
            <a:ext cx="5218209" cy="1255469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питания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удобрение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подсолнечника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D2034EB-F4A0-4395-BD88-37E81C53AE0D}"/>
              </a:ext>
            </a:extLst>
          </p:cNvPr>
          <p:cNvSpPr txBox="1"/>
          <p:nvPr/>
        </p:nvSpPr>
        <p:spPr>
          <a:xfrm>
            <a:off x="289248" y="2129396"/>
            <a:ext cx="5534609" cy="37924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174625" algn="just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Подсолнечник</a:t>
            </a:r>
            <a:r>
              <a:rPr lang="en-US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размещают</a:t>
            </a:r>
            <a:r>
              <a:rPr lang="en-US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пропашном</a:t>
            </a:r>
            <a:r>
              <a:rPr lang="en-US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поле</a:t>
            </a:r>
            <a:r>
              <a:rPr lang="en-US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севооборота</a:t>
            </a:r>
            <a:r>
              <a:rPr lang="ru-RU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</a:t>
            </a:r>
            <a:r>
              <a:rPr lang="en-US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озимых</a:t>
            </a:r>
            <a:r>
              <a:rPr lang="en-US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</a:t>
            </a:r>
            <a:r>
              <a:rPr lang="en-US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яровых</a:t>
            </a:r>
            <a:r>
              <a:rPr lang="en-US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зерновых</a:t>
            </a:r>
            <a:r>
              <a:rPr lang="en-US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en-US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чистых</a:t>
            </a:r>
            <a:r>
              <a:rPr lang="en-US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</a:t>
            </a:r>
            <a:r>
              <a:rPr lang="en-US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злостных</a:t>
            </a:r>
            <a:r>
              <a:rPr lang="ru-RU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сорняков</a:t>
            </a:r>
            <a:r>
              <a:rPr lang="en-US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полях</a:t>
            </a:r>
            <a:r>
              <a:rPr lang="en-US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</a:t>
            </a:r>
            <a:r>
              <a:rPr lang="en-US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ячменя</a:t>
            </a:r>
            <a:r>
              <a:rPr lang="en-US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яровой</a:t>
            </a:r>
            <a:r>
              <a:rPr lang="en-US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пшеницы</a:t>
            </a:r>
            <a:r>
              <a:rPr lang="en-US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</a:t>
            </a:r>
            <a:r>
              <a:rPr lang="en-US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b="0" i="0" u="none" strike="noStrike" baseline="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74625" algn="just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Нельзя</a:t>
            </a:r>
            <a:r>
              <a:rPr lang="ru-RU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сеять</a:t>
            </a:r>
            <a:r>
              <a:rPr lang="en-US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подсолнечник</a:t>
            </a:r>
            <a:r>
              <a:rPr lang="en-US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</a:t>
            </a:r>
            <a:r>
              <a:rPr lang="en-US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сахарной</a:t>
            </a:r>
            <a:r>
              <a:rPr lang="en-US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свеклы</a:t>
            </a:r>
            <a:r>
              <a:rPr lang="en-US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люцерны</a:t>
            </a:r>
            <a:r>
              <a:rPr lang="en-US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суданской</a:t>
            </a:r>
            <a:r>
              <a:rPr lang="en-US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травы</a:t>
            </a:r>
            <a:r>
              <a:rPr lang="en-US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</a:t>
            </a:r>
            <a:r>
              <a:rPr lang="en-US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</a:t>
            </a:r>
            <a:r>
              <a:rPr lang="en-US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они</a:t>
            </a:r>
            <a:r>
              <a:rPr lang="en-US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сильно</a:t>
            </a:r>
            <a:r>
              <a:rPr lang="en-US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глубоко</a:t>
            </a:r>
            <a:r>
              <a:rPr lang="en-US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иссушают</a:t>
            </a:r>
            <a:r>
              <a:rPr lang="en-US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почву</a:t>
            </a:r>
            <a:r>
              <a:rPr lang="en-US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</a:t>
            </a:r>
            <a:r>
              <a:rPr lang="en-US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следует</a:t>
            </a:r>
            <a:r>
              <a:rPr lang="en-US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сеять</a:t>
            </a:r>
            <a:r>
              <a:rPr lang="en-US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его</a:t>
            </a:r>
            <a:r>
              <a:rPr lang="en-US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</a:t>
            </a:r>
            <a:r>
              <a:rPr lang="en-US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рапса</a:t>
            </a:r>
            <a:r>
              <a:rPr lang="en-US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гороха</a:t>
            </a:r>
            <a:r>
              <a:rPr lang="en-US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сои</a:t>
            </a:r>
            <a:r>
              <a:rPr lang="en-US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фасоли</a:t>
            </a:r>
            <a:r>
              <a:rPr lang="en-US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</a:t>
            </a:r>
            <a:r>
              <a:rPr lang="en-US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</a:t>
            </a:r>
            <a:r>
              <a:rPr lang="ru-RU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эти</a:t>
            </a:r>
            <a:r>
              <a:rPr lang="en-US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культуры</a:t>
            </a:r>
            <a:r>
              <a:rPr lang="en-US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имеют</a:t>
            </a:r>
            <a:r>
              <a:rPr lang="en-US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</a:t>
            </a: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ним</a:t>
            </a:r>
            <a:r>
              <a:rPr lang="en-US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ряд</a:t>
            </a:r>
            <a:r>
              <a:rPr lang="en-US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общих</a:t>
            </a:r>
            <a:r>
              <a:rPr lang="en-US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заболеваний</a:t>
            </a:r>
            <a:r>
              <a:rPr lang="en-US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склеротиниоз</a:t>
            </a:r>
            <a:r>
              <a:rPr lang="en-US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белая</a:t>
            </a:r>
            <a:r>
              <a:rPr lang="en-US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серая</a:t>
            </a:r>
            <a:r>
              <a:rPr lang="en-US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гнили</a:t>
            </a:r>
            <a:r>
              <a:rPr lang="en-US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</a:t>
            </a:r>
            <a:r>
              <a:rPr lang="en-US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.). </a:t>
            </a: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Подсолнечник</a:t>
            </a:r>
            <a:r>
              <a:rPr lang="en-US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севообороте</a:t>
            </a:r>
            <a:r>
              <a:rPr lang="ru-RU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должны</a:t>
            </a:r>
            <a:r>
              <a:rPr lang="en-US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возвращать</a:t>
            </a:r>
            <a:r>
              <a:rPr lang="en-US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en-US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прежнее</a:t>
            </a:r>
            <a:r>
              <a:rPr lang="en-US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поле</a:t>
            </a:r>
            <a:r>
              <a:rPr lang="en-US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</a:t>
            </a:r>
            <a:r>
              <a:rPr lang="en-US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ранее</a:t>
            </a:r>
            <a:r>
              <a:rPr lang="en-US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чем</a:t>
            </a:r>
            <a:r>
              <a:rPr lang="en-US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через</a:t>
            </a:r>
            <a:r>
              <a:rPr lang="en-US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7–8</a:t>
            </a:r>
            <a:r>
              <a:rPr lang="ru-RU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</a:t>
            </a:r>
            <a:r>
              <a:rPr lang="en-US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чтобы</a:t>
            </a:r>
            <a:r>
              <a:rPr lang="en-US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предотвратить</a:t>
            </a:r>
            <a:r>
              <a:rPr lang="en-US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накопление</a:t>
            </a:r>
            <a:r>
              <a:rPr lang="en-US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почве</a:t>
            </a:r>
            <a:r>
              <a:rPr lang="en-US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семян</a:t>
            </a:r>
            <a:r>
              <a:rPr lang="en-US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заразихи</a:t>
            </a:r>
            <a:r>
              <a:rPr lang="ru-RU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инфекционных</a:t>
            </a:r>
            <a:r>
              <a:rPr lang="en-US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u="none" strike="noStrike" baseline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болезней</a:t>
            </a:r>
            <a:r>
              <a:rPr lang="en-US" b="0" i="0" u="none" strike="noStrike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C88629E-396B-4C99-B284-F30AABDF2E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45EBC20-2CA9-45D6-A2B9-C1DAB770FB60}"/>
              </a:ext>
            </a:extLst>
          </p:cNvPr>
          <p:cNvSpPr txBox="1"/>
          <p:nvPr/>
        </p:nvSpPr>
        <p:spPr>
          <a:xfrm>
            <a:off x="289248" y="176006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b="1" i="0" u="none" strike="noStrike" baseline="0" dirty="0">
                <a:latin typeface="Cambria-Bold"/>
              </a:rPr>
              <a:t>Место в севообороте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87425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ABBB681-F4D2-40F2-ACC3-DE0B4B4880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599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9388ED0-1FEF-4E11-B488-BD661D1AC1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5847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F15F027-1DDE-4575-A3C9-617D43025D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33" y="1202497"/>
            <a:ext cx="11236505" cy="471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8482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DB23C2B-2054-4D8B-9E98-9190F8E05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797B5BC-9873-45F9-97D6-298FB5AF08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762000"/>
            <a:ext cx="4208489" cy="5334001"/>
          </a:xfrm>
          <a:custGeom>
            <a:avLst/>
            <a:gdLst>
              <a:gd name="connsiteX0" fmla="*/ 1015642 w 4208489"/>
              <a:gd name="connsiteY0" fmla="*/ 0 h 5334001"/>
              <a:gd name="connsiteX1" fmla="*/ 4208489 w 4208489"/>
              <a:gd name="connsiteY1" fmla="*/ 0 h 5334001"/>
              <a:gd name="connsiteX2" fmla="*/ 4208489 w 4208489"/>
              <a:gd name="connsiteY2" fmla="*/ 5334001 h 5334001"/>
              <a:gd name="connsiteX3" fmla="*/ 0 w 4208489"/>
              <a:gd name="connsiteY3" fmla="*/ 5334001 h 5334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8489" h="5334001">
                <a:moveTo>
                  <a:pt x="1015642" y="0"/>
                </a:moveTo>
                <a:lnTo>
                  <a:pt x="4208489" y="0"/>
                </a:lnTo>
                <a:lnTo>
                  <a:pt x="4208489" y="5334001"/>
                </a:lnTo>
                <a:lnTo>
                  <a:pt x="0" y="533400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0E6DCA-4C4B-4B3E-BF3A-4F06C5047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260" y="1683144"/>
            <a:ext cx="2774922" cy="3491712"/>
          </a:xfrm>
        </p:spPr>
        <p:txBody>
          <a:bodyPr>
            <a:normAutofit/>
          </a:bodyPr>
          <a:lstStyle/>
          <a:p>
            <a:r>
              <a:rPr lang="ru-RU" sz="3300" b="1" i="0" u="none" strike="noStrike" baseline="0">
                <a:latin typeface="Cambria-Bold"/>
              </a:rPr>
              <a:t>Применение удобрений</a:t>
            </a:r>
            <a:endParaRPr lang="ru-RU" sz="330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665C2FCD-09A4-4B4B-AA73-F330DFE91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1190517" y="1056875"/>
            <a:ext cx="1001483" cy="4744251"/>
          </a:xfrm>
          <a:custGeom>
            <a:avLst/>
            <a:gdLst>
              <a:gd name="connsiteX0" fmla="*/ 0 w 1001483"/>
              <a:gd name="connsiteY0" fmla="*/ 0 h 4744251"/>
              <a:gd name="connsiteX1" fmla="*/ 1001483 w 1001483"/>
              <a:gd name="connsiteY1" fmla="*/ 0 h 4744251"/>
              <a:gd name="connsiteX2" fmla="*/ 0 w 1001483"/>
              <a:gd name="connsiteY2" fmla="*/ 4744251 h 4744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1483" h="4744251">
                <a:moveTo>
                  <a:pt x="0" y="0"/>
                </a:moveTo>
                <a:lnTo>
                  <a:pt x="1001483" y="0"/>
                </a:lnTo>
                <a:lnTo>
                  <a:pt x="0" y="474425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3743C5B6-154B-48F5-A4F0-8C03E748CD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5317" y="680485"/>
            <a:ext cx="7315200" cy="5120640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Подсолнечник предъявляет высокие требования к наличию в почве усвояемых форм питательных веществ. </a:t>
            </a:r>
            <a:r>
              <a:rPr lang="ru-RU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Вынос с 1 ц урожая – 4-6 кг азота, 2-5 кг фосфора, 10-12 кг калия, 1,7 кг магния и 3 кг серы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что в несколько раз выше, чем у зерновых культур. </a:t>
            </a:r>
            <a:endParaRPr lang="ru-RU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Азот 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поглощается от начала роста и развития. Он накапливается в листьях, стеблях и корзинках. Несмотря на относительно высокий вынос азота из почвы следует вносить азота не более 50-80 кг/га. Более высокие дозы снижают устойчивость к полеганию, повышают риск поражения болезнями и задерживают созревание.</a:t>
            </a:r>
            <a:endParaRPr lang="ru-RU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Потребность подсолнечника в </a:t>
            </a:r>
            <a:r>
              <a:rPr lang="ru-RU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фосфоре 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относительно низкая, почти весь поглощенный фосфор выносится с поля в период созревания семян.</a:t>
            </a:r>
          </a:p>
          <a:p>
            <a:pPr algn="just"/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Потребность растений в </a:t>
            </a:r>
            <a:r>
              <a:rPr lang="ru-RU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калии 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высокая, он накапливается в начале в стеблях, а после цветения также в днище корзинок</a:t>
            </a:r>
          </a:p>
          <a:p>
            <a:pPr algn="just"/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 среднеобеспеченных почвах фосфором и калием рекомендуются следующие дозы удобрений: фосфора - 70-80 кг, калия  – 160-200кг/га. </a:t>
            </a:r>
            <a:r>
              <a:rPr lang="ru-RU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Фосфорно-калийные удобрения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следует внести осенью под зяблевую вспашку. Калийные удобрения должны быть в сульфатной форме, поскольку подсолнечник очень чувствителен к хлору. Азотные удобрения вносят под предпосевную обработку почвы.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67514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ABBB681-F4D2-40F2-ACC3-DE0B4B4880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9388ED0-1FEF-4E11-B488-BD661D1AC1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5847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Объект 3" descr="Изображение выглядит как стол&#10;&#10;Автоматически созданное описание">
            <a:extLst>
              <a:ext uri="{FF2B5EF4-FFF2-40B4-BE49-F238E27FC236}">
                <a16:creationId xmlns:a16="http://schemas.microsoft.com/office/drawing/2014/main" id="{8A2D99C8-B247-4B4E-A59A-A64CB1F744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06880" y="542815"/>
            <a:ext cx="8534400" cy="5772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4851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A41C720C-814B-40E4-BA4C-EE1E458DEB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3327" y="643467"/>
            <a:ext cx="1076534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61838"/>
      </p:ext>
    </p:extLst>
  </p:cSld>
  <p:clrMapOvr>
    <a:masterClrMapping/>
  </p:clrMapOvr>
</p:sld>
</file>

<file path=ppt/theme/theme1.xml><?xml version="1.0" encoding="utf-8"?>
<a:theme xmlns:a="http://schemas.openxmlformats.org/drawingml/2006/main" name="Рамка">
  <a:themeElements>
    <a:clrScheme name="Зеленый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Рамка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Рамка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2397</Words>
  <Application>Microsoft Office PowerPoint</Application>
  <PresentationFormat>Широкоэкранный</PresentationFormat>
  <Paragraphs>136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9" baseType="lpstr">
      <vt:lpstr>Arial</vt:lpstr>
      <vt:lpstr>Bookman Old Style</vt:lpstr>
      <vt:lpstr>Cambria-Bold</vt:lpstr>
      <vt:lpstr>Corbel</vt:lpstr>
      <vt:lpstr>Open Sans</vt:lpstr>
      <vt:lpstr>Times New Roman</vt:lpstr>
      <vt:lpstr>TimesNewRomanPSMT</vt:lpstr>
      <vt:lpstr>Verdana</vt:lpstr>
      <vt:lpstr>Wingdings</vt:lpstr>
      <vt:lpstr>Wingdings 2</vt:lpstr>
      <vt:lpstr>Рамка</vt:lpstr>
      <vt:lpstr>Презентация PowerPoint</vt:lpstr>
      <vt:lpstr>Презентация PowerPoint</vt:lpstr>
      <vt:lpstr>Особенности питания и удобрения технических и кормовых культур</vt:lpstr>
      <vt:lpstr>План лекции:</vt:lpstr>
      <vt:lpstr>1. Особенности питания и удобрение подсолнечника. </vt:lpstr>
      <vt:lpstr>Презентация PowerPoint</vt:lpstr>
      <vt:lpstr>Применение удобрений</vt:lpstr>
      <vt:lpstr>Презентация PowerPoint</vt:lpstr>
      <vt:lpstr>Презентация PowerPoint</vt:lpstr>
      <vt:lpstr> В качестве основного удобрения под подсолнечник эффективны аммиачная селитра, простой суперфосфат, гранулированный суперфосфат, жидкие комплексные удобрения и при необходимости - хлористый калий. Указанные дозы основного удобрения корректируются по результатам почвенной диагностики в связи с содержанием в ней подвижного фосфора и обменного калия.</vt:lpstr>
      <vt:lpstr>2. Особенности питания и удобрение сахарной свеклы. </vt:lpstr>
      <vt:lpstr>Презентация PowerPoint</vt:lpstr>
      <vt:lpstr>Применение удобрений</vt:lpstr>
      <vt:lpstr>Дозы и соотношения питательных веществ при подкормке зависят от почвенно-климатических особенностей зоны свеклосеяния, а также от удобрения почвы с осени. ВНИС рекомендует вносить следующее количество удобрений в подкормку. </vt:lpstr>
      <vt:lpstr>Примерные дозы удобрений под сахарную свеклу при разном содержании подвижных форм азота, фосфора и калия в почве, кг/га</vt:lpstr>
      <vt:lpstr>3. Особенности питания и удобрение кукурузы.  </vt:lpstr>
      <vt:lpstr>Презентация PowerPoint</vt:lpstr>
      <vt:lpstr>Применение удобрений</vt:lpstr>
      <vt:lpstr>Презентация PowerPoint</vt:lpstr>
      <vt:lpstr>4. Особенности питания и удобрение картофеля.</vt:lpstr>
      <vt:lpstr>Презентация PowerPoint</vt:lpstr>
      <vt:lpstr>Применение удобрений</vt:lpstr>
      <vt:lpstr>Презентация PowerPoint</vt:lpstr>
      <vt:lpstr>5. Особенности питания и удобрение однолетних и многолетних трав. </vt:lpstr>
      <vt:lpstr>К кормовым травам относятся:</vt:lpstr>
      <vt:lpstr>Применение удобрений</vt:lpstr>
      <vt:lpstr>Применение удобрений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Anna Abdurashimova</dc:creator>
  <cp:lastModifiedBy>Anna Abdurashimova</cp:lastModifiedBy>
  <cp:revision>2</cp:revision>
  <dcterms:created xsi:type="dcterms:W3CDTF">2020-10-29T12:27:16Z</dcterms:created>
  <dcterms:modified xsi:type="dcterms:W3CDTF">2020-11-05T06:58:00Z</dcterms:modified>
</cp:coreProperties>
</file>